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5"/>
  </p:notesMasterIdLst>
  <p:sldIdLst>
    <p:sldId id="256" r:id="rId2"/>
    <p:sldId id="257" r:id="rId3"/>
    <p:sldId id="258" r:id="rId4"/>
    <p:sldId id="278" r:id="rId5"/>
    <p:sldId id="276" r:id="rId6"/>
    <p:sldId id="275" r:id="rId7"/>
    <p:sldId id="267" r:id="rId8"/>
    <p:sldId id="271" r:id="rId9"/>
    <p:sldId id="280" r:id="rId10"/>
    <p:sldId id="281" r:id="rId11"/>
    <p:sldId id="264" r:id="rId12"/>
    <p:sldId id="279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>
      <p:cViewPr varScale="1">
        <p:scale>
          <a:sx n="91" d="100"/>
          <a:sy n="91" d="100"/>
        </p:scale>
        <p:origin x="5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B89E0-6277-4351-9B2C-C446B054AEF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924B80-8F0E-40FF-97CB-CC96363D3D28}">
      <dgm:prSet/>
      <dgm:spPr/>
      <dgm:t>
        <a:bodyPr/>
        <a:lstStyle/>
        <a:p>
          <a:pPr rtl="0"/>
          <a:r>
            <a:rPr lang="ru-RU" dirty="0" smtClean="0"/>
            <a:t>Это важная составляющая морального и материального стимулирования специалистов, признание в медицинском сообществе, дополнительные возможности для карьерного роста</a:t>
          </a:r>
          <a:endParaRPr lang="ru-RU" dirty="0"/>
        </a:p>
      </dgm:t>
    </dgm:pt>
    <dgm:pt modelId="{CAA744EC-B577-4F3C-A8BA-877F11744DD6}" type="parTrans" cxnId="{AC5BE26D-E63E-4EB9-B7E5-05E77258F8D2}">
      <dgm:prSet/>
      <dgm:spPr/>
      <dgm:t>
        <a:bodyPr/>
        <a:lstStyle/>
        <a:p>
          <a:endParaRPr lang="ru-RU"/>
        </a:p>
      </dgm:t>
    </dgm:pt>
    <dgm:pt modelId="{ABCD5FEF-2CF4-44E4-B1D7-C48BB8DE1522}" type="sibTrans" cxnId="{AC5BE26D-E63E-4EB9-B7E5-05E77258F8D2}">
      <dgm:prSet/>
      <dgm:spPr/>
      <dgm:t>
        <a:bodyPr/>
        <a:lstStyle/>
        <a:p>
          <a:endParaRPr lang="ru-RU"/>
        </a:p>
      </dgm:t>
    </dgm:pt>
    <dgm:pt modelId="{DAC0EEF2-374B-42A5-952C-6EAC6A8883DE}">
      <dgm:prSet/>
      <dgm:spPr/>
      <dgm:t>
        <a:bodyPr/>
        <a:lstStyle/>
        <a:p>
          <a:pPr rtl="0"/>
          <a:r>
            <a:rPr lang="ru-RU" dirty="0" smtClean="0"/>
            <a:t>Квалификационная категория – это своеобразный «сертификат доверия» от коллег, пациентов и профессионального сообщества</a:t>
          </a:r>
          <a:endParaRPr lang="ru-RU" dirty="0"/>
        </a:p>
      </dgm:t>
    </dgm:pt>
    <dgm:pt modelId="{461D3309-CD41-4823-9D73-25080C9F905C}" type="parTrans" cxnId="{C24F10B3-F4E8-4F98-A417-4B19DA1328A4}">
      <dgm:prSet/>
      <dgm:spPr/>
      <dgm:t>
        <a:bodyPr/>
        <a:lstStyle/>
        <a:p>
          <a:endParaRPr lang="ru-RU"/>
        </a:p>
      </dgm:t>
    </dgm:pt>
    <dgm:pt modelId="{4889E8B3-9A92-4BA7-9CA6-DE4E3B14C56C}" type="sibTrans" cxnId="{C24F10B3-F4E8-4F98-A417-4B19DA1328A4}">
      <dgm:prSet/>
      <dgm:spPr/>
      <dgm:t>
        <a:bodyPr/>
        <a:lstStyle/>
        <a:p>
          <a:endParaRPr lang="ru-RU"/>
        </a:p>
      </dgm:t>
    </dgm:pt>
    <dgm:pt modelId="{D3EE0F98-885A-44D1-9A24-33F15AF42696}">
      <dgm:prSet/>
      <dgm:spPr/>
      <dgm:t>
        <a:bodyPr/>
        <a:lstStyle/>
        <a:p>
          <a:pPr rtl="0"/>
          <a:r>
            <a:rPr lang="ru-RU" dirty="0" smtClean="0"/>
            <a:t>Квалификационная категория действительна на протяжении</a:t>
          </a:r>
          <a:br>
            <a:rPr lang="ru-RU" dirty="0" smtClean="0"/>
          </a:br>
          <a:r>
            <a:rPr lang="ru-RU" dirty="0" smtClean="0"/>
            <a:t> 5 лет на всей территории РФ</a:t>
          </a:r>
          <a:endParaRPr lang="ru-RU" dirty="0"/>
        </a:p>
      </dgm:t>
    </dgm:pt>
    <dgm:pt modelId="{244B1E77-1C99-4C94-86A7-BB211D293390}" type="parTrans" cxnId="{BD1E9111-1A0C-4DF4-ACCC-3B7550D9D798}">
      <dgm:prSet/>
      <dgm:spPr/>
      <dgm:t>
        <a:bodyPr/>
        <a:lstStyle/>
        <a:p>
          <a:endParaRPr lang="ru-RU"/>
        </a:p>
      </dgm:t>
    </dgm:pt>
    <dgm:pt modelId="{16B68CBB-C9B1-4511-AEB2-5971D8E3FA51}" type="sibTrans" cxnId="{BD1E9111-1A0C-4DF4-ACCC-3B7550D9D798}">
      <dgm:prSet/>
      <dgm:spPr/>
      <dgm:t>
        <a:bodyPr/>
        <a:lstStyle/>
        <a:p>
          <a:endParaRPr lang="ru-RU"/>
        </a:p>
      </dgm:t>
    </dgm:pt>
    <dgm:pt modelId="{0677F775-063F-483A-87AD-A813128E6B3D}" type="pres">
      <dgm:prSet presAssocID="{F14B89E0-6277-4351-9B2C-C446B054AE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8EEA3A-FCC1-4D00-A32A-AD8C6DC5E10B}" type="pres">
      <dgm:prSet presAssocID="{1B924B80-8F0E-40FF-97CB-CC96363D3D28}" presName="node" presStyleLbl="node1" presStyleIdx="0" presStyleCnt="3" custScaleX="100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DA185-D3FA-4764-A2E5-3AAEF2CAE87E}" type="pres">
      <dgm:prSet presAssocID="{ABCD5FEF-2CF4-44E4-B1D7-C48BB8DE1522}" presName="sibTrans" presStyleCnt="0"/>
      <dgm:spPr/>
    </dgm:pt>
    <dgm:pt modelId="{FF2CC544-6C9C-476E-B8D5-4915326703D7}" type="pres">
      <dgm:prSet presAssocID="{DAC0EEF2-374B-42A5-952C-6EAC6A8883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F68DB-AC84-472A-BB3A-EC5F996BEB42}" type="pres">
      <dgm:prSet presAssocID="{4889E8B3-9A92-4BA7-9CA6-DE4E3B14C56C}" presName="sibTrans" presStyleCnt="0"/>
      <dgm:spPr/>
    </dgm:pt>
    <dgm:pt modelId="{B43EF070-D510-43FC-9F83-64CE139815B6}" type="pres">
      <dgm:prSet presAssocID="{D3EE0F98-885A-44D1-9A24-33F15AF426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DA09D-9B2C-4C38-89CE-16590D105891}" type="presOf" srcId="{F14B89E0-6277-4351-9B2C-C446B054AEFF}" destId="{0677F775-063F-483A-87AD-A813128E6B3D}" srcOrd="0" destOrd="0" presId="urn:microsoft.com/office/officeart/2005/8/layout/default"/>
    <dgm:cxn modelId="{32C63AB0-BBAB-4554-9206-3367359D26CC}" type="presOf" srcId="{D3EE0F98-885A-44D1-9A24-33F15AF42696}" destId="{B43EF070-D510-43FC-9F83-64CE139815B6}" srcOrd="0" destOrd="0" presId="urn:microsoft.com/office/officeart/2005/8/layout/default"/>
    <dgm:cxn modelId="{C24F10B3-F4E8-4F98-A417-4B19DA1328A4}" srcId="{F14B89E0-6277-4351-9B2C-C446B054AEFF}" destId="{DAC0EEF2-374B-42A5-952C-6EAC6A8883DE}" srcOrd="1" destOrd="0" parTransId="{461D3309-CD41-4823-9D73-25080C9F905C}" sibTransId="{4889E8B3-9A92-4BA7-9CA6-DE4E3B14C56C}"/>
    <dgm:cxn modelId="{EFDE246A-B66F-41E3-A5DB-A2233D794173}" type="presOf" srcId="{DAC0EEF2-374B-42A5-952C-6EAC6A8883DE}" destId="{FF2CC544-6C9C-476E-B8D5-4915326703D7}" srcOrd="0" destOrd="0" presId="urn:microsoft.com/office/officeart/2005/8/layout/default"/>
    <dgm:cxn modelId="{BD1E9111-1A0C-4DF4-ACCC-3B7550D9D798}" srcId="{F14B89E0-6277-4351-9B2C-C446B054AEFF}" destId="{D3EE0F98-885A-44D1-9A24-33F15AF42696}" srcOrd="2" destOrd="0" parTransId="{244B1E77-1C99-4C94-86A7-BB211D293390}" sibTransId="{16B68CBB-C9B1-4511-AEB2-5971D8E3FA51}"/>
    <dgm:cxn modelId="{AC5BE26D-E63E-4EB9-B7E5-05E77258F8D2}" srcId="{F14B89E0-6277-4351-9B2C-C446B054AEFF}" destId="{1B924B80-8F0E-40FF-97CB-CC96363D3D28}" srcOrd="0" destOrd="0" parTransId="{CAA744EC-B577-4F3C-A8BA-877F11744DD6}" sibTransId="{ABCD5FEF-2CF4-44E4-B1D7-C48BB8DE1522}"/>
    <dgm:cxn modelId="{528895AA-8F1C-42BA-A0E8-BCE64CEFC5FA}" type="presOf" srcId="{1B924B80-8F0E-40FF-97CB-CC96363D3D28}" destId="{D88EEA3A-FCC1-4D00-A32A-AD8C6DC5E10B}" srcOrd="0" destOrd="0" presId="urn:microsoft.com/office/officeart/2005/8/layout/default"/>
    <dgm:cxn modelId="{3DF1EEA7-DF46-4E1F-8DDF-90297C65F51C}" type="presParOf" srcId="{0677F775-063F-483A-87AD-A813128E6B3D}" destId="{D88EEA3A-FCC1-4D00-A32A-AD8C6DC5E10B}" srcOrd="0" destOrd="0" presId="urn:microsoft.com/office/officeart/2005/8/layout/default"/>
    <dgm:cxn modelId="{13124894-892E-46C1-A27A-448EC132D7CE}" type="presParOf" srcId="{0677F775-063F-483A-87AD-A813128E6B3D}" destId="{21FDA185-D3FA-4764-A2E5-3AAEF2CAE87E}" srcOrd="1" destOrd="0" presId="urn:microsoft.com/office/officeart/2005/8/layout/default"/>
    <dgm:cxn modelId="{9628CBF1-3CFC-47ED-B4AA-6C5E61C79A59}" type="presParOf" srcId="{0677F775-063F-483A-87AD-A813128E6B3D}" destId="{FF2CC544-6C9C-476E-B8D5-4915326703D7}" srcOrd="2" destOrd="0" presId="urn:microsoft.com/office/officeart/2005/8/layout/default"/>
    <dgm:cxn modelId="{31C6AF58-E14D-476C-85AF-3E9138CD36DB}" type="presParOf" srcId="{0677F775-063F-483A-87AD-A813128E6B3D}" destId="{5AAF68DB-AC84-472A-BB3A-EC5F996BEB42}" srcOrd="3" destOrd="0" presId="urn:microsoft.com/office/officeart/2005/8/layout/default"/>
    <dgm:cxn modelId="{346BF202-5A65-414F-AF69-77C97E9281FC}" type="presParOf" srcId="{0677F775-063F-483A-87AD-A813128E6B3D}" destId="{B43EF070-D510-43FC-9F83-64CE139815B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C52172-7604-406A-AB46-D9E5A34DDF1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F97DD0-A098-4D1D-B054-52E27E7A8491}">
      <dgm:prSet custT="1"/>
      <dgm:spPr/>
      <dgm:t>
        <a:bodyPr/>
        <a:lstStyle/>
        <a:p>
          <a:pPr rtl="0"/>
          <a:r>
            <a:rPr lang="ru-RU" sz="3200" b="1" dirty="0" smtClean="0"/>
            <a:t>Способы подачи документов:</a:t>
          </a:r>
          <a:endParaRPr lang="ru-RU" sz="3200" dirty="0"/>
        </a:p>
      </dgm:t>
    </dgm:pt>
    <dgm:pt modelId="{645692BA-2848-42F1-87EA-FF3B7F795915}" type="parTrans" cxnId="{6AA06A44-F92F-4A04-916B-616E165AB339}">
      <dgm:prSet/>
      <dgm:spPr/>
      <dgm:t>
        <a:bodyPr/>
        <a:lstStyle/>
        <a:p>
          <a:endParaRPr lang="ru-RU"/>
        </a:p>
      </dgm:t>
    </dgm:pt>
    <dgm:pt modelId="{64697AAC-654E-4EC4-A3F7-AFB584ED3843}" type="sibTrans" cxnId="{6AA06A44-F92F-4A04-916B-616E165AB339}">
      <dgm:prSet/>
      <dgm:spPr/>
      <dgm:t>
        <a:bodyPr/>
        <a:lstStyle/>
        <a:p>
          <a:endParaRPr lang="ru-RU"/>
        </a:p>
      </dgm:t>
    </dgm:pt>
    <dgm:pt modelId="{18476969-1616-4C71-BFB0-B29AF03CADA1}">
      <dgm:prSet custT="1"/>
      <dgm:spPr/>
      <dgm:t>
        <a:bodyPr/>
        <a:lstStyle/>
        <a:p>
          <a:pPr rtl="0"/>
          <a:r>
            <a:rPr lang="ru-RU" sz="2000" dirty="0" smtClean="0"/>
            <a:t>Лично специалистом либо его представителем по адресу: г. Иркутск, 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ru-RU" sz="2000" dirty="0" smtClean="0"/>
            <a:t>ул. </a:t>
          </a:r>
          <a:r>
            <a:rPr lang="ru-RU" sz="2000" dirty="0" err="1" smtClean="0"/>
            <a:t>Сухэ-Батора</a:t>
          </a:r>
          <a:r>
            <a:rPr lang="ru-RU" sz="2000" dirty="0" smtClean="0"/>
            <a:t>, д.15</a:t>
          </a:r>
          <a:endParaRPr lang="ru-RU" sz="2000" dirty="0"/>
        </a:p>
      </dgm:t>
    </dgm:pt>
    <dgm:pt modelId="{F8842756-938B-4692-BF84-987164DCEEE2}" type="parTrans" cxnId="{F7EFF547-2018-4872-994F-C841DFFCFEF7}">
      <dgm:prSet/>
      <dgm:spPr/>
      <dgm:t>
        <a:bodyPr/>
        <a:lstStyle/>
        <a:p>
          <a:endParaRPr lang="ru-RU"/>
        </a:p>
      </dgm:t>
    </dgm:pt>
    <dgm:pt modelId="{A5075E2B-15AF-4697-A6CB-0BE7D6943F74}" type="sibTrans" cxnId="{F7EFF547-2018-4872-994F-C841DFFCFEF7}">
      <dgm:prSet/>
      <dgm:spPr/>
      <dgm:t>
        <a:bodyPr/>
        <a:lstStyle/>
        <a:p>
          <a:endParaRPr lang="ru-RU"/>
        </a:p>
      </dgm:t>
    </dgm:pt>
    <dgm:pt modelId="{5A652AA4-2141-4DA9-AA5D-B41864E7F985}">
      <dgm:prSet custT="1"/>
      <dgm:spPr/>
      <dgm:t>
        <a:bodyPr/>
        <a:lstStyle/>
        <a:p>
          <a:pPr rtl="0"/>
          <a:r>
            <a:rPr lang="ru-RU" sz="2000" dirty="0" smtClean="0"/>
            <a:t>Посредством почтовой связи письмом на адрес: </a:t>
          </a:r>
          <a:br>
            <a:rPr lang="ru-RU" sz="2000" dirty="0" smtClean="0"/>
          </a:br>
          <a:r>
            <a:rPr lang="ru-RU" sz="2000" dirty="0" smtClean="0"/>
            <a:t>664003 г. Иркутск ,                 ул. Грязнова, д. 1</a:t>
          </a:r>
          <a:endParaRPr lang="ru-RU" sz="2000" dirty="0"/>
        </a:p>
      </dgm:t>
    </dgm:pt>
    <dgm:pt modelId="{03EAA9B4-ADF5-452F-9148-8E626343D017}" type="parTrans" cxnId="{A823382B-0DB6-4FD1-B722-D007F5617362}">
      <dgm:prSet/>
      <dgm:spPr/>
      <dgm:t>
        <a:bodyPr/>
        <a:lstStyle/>
        <a:p>
          <a:endParaRPr lang="ru-RU"/>
        </a:p>
      </dgm:t>
    </dgm:pt>
    <dgm:pt modelId="{EC977F23-BFFD-424A-ACEE-5C8C7CCD60D3}" type="sibTrans" cxnId="{A823382B-0DB6-4FD1-B722-D007F5617362}">
      <dgm:prSet/>
      <dgm:spPr/>
      <dgm:t>
        <a:bodyPr/>
        <a:lstStyle/>
        <a:p>
          <a:endParaRPr lang="ru-RU"/>
        </a:p>
      </dgm:t>
    </dgm:pt>
    <dgm:pt modelId="{2E16DE69-DE5B-4B93-8DC3-325BA080877E}">
      <dgm:prSet custT="1"/>
      <dgm:spPr/>
      <dgm:t>
        <a:bodyPr/>
        <a:lstStyle/>
        <a:p>
          <a:pPr rtl="0"/>
          <a:r>
            <a:rPr lang="ru-RU" sz="2000" dirty="0" smtClean="0"/>
            <a:t>Электронной почтой на адрес:</a:t>
          </a:r>
          <a:r>
            <a:rPr lang="en-US" sz="2000" dirty="0" smtClean="0"/>
            <a:t> attest@miac-io.ru</a:t>
          </a:r>
          <a:endParaRPr lang="ru-RU" sz="2000" dirty="0"/>
        </a:p>
      </dgm:t>
    </dgm:pt>
    <dgm:pt modelId="{C0A6EB05-BF45-4F30-B82C-0A7F192C3F3B}" type="parTrans" cxnId="{63847395-9FB6-4DD3-ADD3-AB42F9A161F5}">
      <dgm:prSet/>
      <dgm:spPr/>
      <dgm:t>
        <a:bodyPr/>
        <a:lstStyle/>
        <a:p>
          <a:endParaRPr lang="ru-RU"/>
        </a:p>
      </dgm:t>
    </dgm:pt>
    <dgm:pt modelId="{C814AEC2-AFAE-4F9A-B3F3-3AAD7C60BD05}" type="sibTrans" cxnId="{63847395-9FB6-4DD3-ADD3-AB42F9A161F5}">
      <dgm:prSet/>
      <dgm:spPr/>
      <dgm:t>
        <a:bodyPr/>
        <a:lstStyle/>
        <a:p>
          <a:endParaRPr lang="ru-RU"/>
        </a:p>
      </dgm:t>
    </dgm:pt>
    <dgm:pt modelId="{BCD3E05C-5C7A-43A3-980B-25682FAC90EF}" type="pres">
      <dgm:prSet presAssocID="{96C52172-7604-406A-AB46-D9E5A34DDF1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D33643-DB6F-476A-9C02-F72B70108C6F}" type="pres">
      <dgm:prSet presAssocID="{BEF97DD0-A098-4D1D-B054-52E27E7A8491}" presName="node" presStyleLbl="node1" presStyleIdx="0" presStyleCnt="4" custScaleX="109855" custScaleY="200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5FE9B-A96E-49D0-B032-59C065B05E8D}" type="pres">
      <dgm:prSet presAssocID="{64697AAC-654E-4EC4-A3F7-AFB584ED384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686ECF8-9639-47FC-916E-13282A879B68}" type="pres">
      <dgm:prSet presAssocID="{64697AAC-654E-4EC4-A3F7-AFB584ED384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EE578E1-C155-41AD-8EB7-A08DBC187427}" type="pres">
      <dgm:prSet presAssocID="{18476969-1616-4C71-BFB0-B29AF03CADA1}" presName="node" presStyleLbl="node1" presStyleIdx="1" presStyleCnt="4" custScaleX="112729" custScaleY="205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F56B3-D245-4591-A8F6-2547E8EC3CDE}" type="pres">
      <dgm:prSet presAssocID="{A5075E2B-15AF-4697-A6CB-0BE7D6943F7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E7F594F-9E3C-41D8-B24C-8637E046A7BE}" type="pres">
      <dgm:prSet presAssocID="{A5075E2B-15AF-4697-A6CB-0BE7D6943F7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8C667C6-EE44-4646-B2B9-50597CCCA2C9}" type="pres">
      <dgm:prSet presAssocID="{5A652AA4-2141-4DA9-AA5D-B41864E7F985}" presName="node" presStyleLbl="node1" presStyleIdx="2" presStyleCnt="4" custScaleX="108925" custScaleY="197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B2ACA-5F40-4F7C-A59D-868B2BEF9E65}" type="pres">
      <dgm:prSet presAssocID="{EC977F23-BFFD-424A-ACEE-5C8C7CCD60D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DF2EF2F-1E0C-4D54-9561-0E8BE010F51E}" type="pres">
      <dgm:prSet presAssocID="{EC977F23-BFFD-424A-ACEE-5C8C7CCD60D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C4FED15-05A3-4251-8E27-BFBBD8F68C7D}" type="pres">
      <dgm:prSet presAssocID="{2E16DE69-DE5B-4B93-8DC3-325BA080877E}" presName="node" presStyleLbl="node1" presStyleIdx="3" presStyleCnt="4" custScaleX="105272" custScaleY="130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086C44-3DC5-4A41-9B63-3FD6E64DE883}" type="presOf" srcId="{2E16DE69-DE5B-4B93-8DC3-325BA080877E}" destId="{0C4FED15-05A3-4251-8E27-BFBBD8F68C7D}" srcOrd="0" destOrd="0" presId="urn:microsoft.com/office/officeart/2005/8/layout/process2"/>
    <dgm:cxn modelId="{29674310-6963-4FF4-8B94-A9F1FDBFDE04}" type="presOf" srcId="{EC977F23-BFFD-424A-ACEE-5C8C7CCD60D3}" destId="{8A3B2ACA-5F40-4F7C-A59D-868B2BEF9E65}" srcOrd="0" destOrd="0" presId="urn:microsoft.com/office/officeart/2005/8/layout/process2"/>
    <dgm:cxn modelId="{DE153860-CDE3-429E-9793-F124DA8A3540}" type="presOf" srcId="{BEF97DD0-A098-4D1D-B054-52E27E7A8491}" destId="{6FD33643-DB6F-476A-9C02-F72B70108C6F}" srcOrd="0" destOrd="0" presId="urn:microsoft.com/office/officeart/2005/8/layout/process2"/>
    <dgm:cxn modelId="{A823382B-0DB6-4FD1-B722-D007F5617362}" srcId="{96C52172-7604-406A-AB46-D9E5A34DDF10}" destId="{5A652AA4-2141-4DA9-AA5D-B41864E7F985}" srcOrd="2" destOrd="0" parTransId="{03EAA9B4-ADF5-452F-9148-8E626343D017}" sibTransId="{EC977F23-BFFD-424A-ACEE-5C8C7CCD60D3}"/>
    <dgm:cxn modelId="{F5157E27-2E3B-4E26-894C-0C3E6C5ABF7E}" type="presOf" srcId="{A5075E2B-15AF-4697-A6CB-0BE7D6943F74}" destId="{FB7F56B3-D245-4591-A8F6-2547E8EC3CDE}" srcOrd="0" destOrd="0" presId="urn:microsoft.com/office/officeart/2005/8/layout/process2"/>
    <dgm:cxn modelId="{66A9F709-338E-48FF-BD32-070B9D011AC4}" type="presOf" srcId="{A5075E2B-15AF-4697-A6CB-0BE7D6943F74}" destId="{0E7F594F-9E3C-41D8-B24C-8637E046A7BE}" srcOrd="1" destOrd="0" presId="urn:microsoft.com/office/officeart/2005/8/layout/process2"/>
    <dgm:cxn modelId="{F7EFF547-2018-4872-994F-C841DFFCFEF7}" srcId="{96C52172-7604-406A-AB46-D9E5A34DDF10}" destId="{18476969-1616-4C71-BFB0-B29AF03CADA1}" srcOrd="1" destOrd="0" parTransId="{F8842756-938B-4692-BF84-987164DCEEE2}" sibTransId="{A5075E2B-15AF-4697-A6CB-0BE7D6943F74}"/>
    <dgm:cxn modelId="{F87F63A0-06E1-4D62-A373-CADD69AF9202}" type="presOf" srcId="{96C52172-7604-406A-AB46-D9E5A34DDF10}" destId="{BCD3E05C-5C7A-43A3-980B-25682FAC90EF}" srcOrd="0" destOrd="0" presId="urn:microsoft.com/office/officeart/2005/8/layout/process2"/>
    <dgm:cxn modelId="{6AA06A44-F92F-4A04-916B-616E165AB339}" srcId="{96C52172-7604-406A-AB46-D9E5A34DDF10}" destId="{BEF97DD0-A098-4D1D-B054-52E27E7A8491}" srcOrd="0" destOrd="0" parTransId="{645692BA-2848-42F1-87EA-FF3B7F795915}" sibTransId="{64697AAC-654E-4EC4-A3F7-AFB584ED3843}"/>
    <dgm:cxn modelId="{73D19243-4069-4CC0-8112-09866BCFAD44}" type="presOf" srcId="{64697AAC-654E-4EC4-A3F7-AFB584ED3843}" destId="{C686ECF8-9639-47FC-916E-13282A879B68}" srcOrd="1" destOrd="0" presId="urn:microsoft.com/office/officeart/2005/8/layout/process2"/>
    <dgm:cxn modelId="{1AA6EB5D-C14C-46D9-84C9-6B5E1CA2A01B}" type="presOf" srcId="{18476969-1616-4C71-BFB0-B29AF03CADA1}" destId="{1EE578E1-C155-41AD-8EB7-A08DBC187427}" srcOrd="0" destOrd="0" presId="urn:microsoft.com/office/officeart/2005/8/layout/process2"/>
    <dgm:cxn modelId="{06EA88EE-F719-498C-8622-9C4658BF798D}" type="presOf" srcId="{5A652AA4-2141-4DA9-AA5D-B41864E7F985}" destId="{68C667C6-EE44-4646-B2B9-50597CCCA2C9}" srcOrd="0" destOrd="0" presId="urn:microsoft.com/office/officeart/2005/8/layout/process2"/>
    <dgm:cxn modelId="{73E806AD-312B-4763-91D5-18256C3C6679}" type="presOf" srcId="{EC977F23-BFFD-424A-ACEE-5C8C7CCD60D3}" destId="{ADF2EF2F-1E0C-4D54-9561-0E8BE010F51E}" srcOrd="1" destOrd="0" presId="urn:microsoft.com/office/officeart/2005/8/layout/process2"/>
    <dgm:cxn modelId="{74BEAC7B-7475-48A8-955B-651F6069A672}" type="presOf" srcId="{64697AAC-654E-4EC4-A3F7-AFB584ED3843}" destId="{6455FE9B-A96E-49D0-B032-59C065B05E8D}" srcOrd="0" destOrd="0" presId="urn:microsoft.com/office/officeart/2005/8/layout/process2"/>
    <dgm:cxn modelId="{63847395-9FB6-4DD3-ADD3-AB42F9A161F5}" srcId="{96C52172-7604-406A-AB46-D9E5A34DDF10}" destId="{2E16DE69-DE5B-4B93-8DC3-325BA080877E}" srcOrd="3" destOrd="0" parTransId="{C0A6EB05-BF45-4F30-B82C-0A7F192C3F3B}" sibTransId="{C814AEC2-AFAE-4F9A-B3F3-3AAD7C60BD05}"/>
    <dgm:cxn modelId="{CC56AE3A-31A4-49C4-B6BA-24CF8BD11C1E}" type="presParOf" srcId="{BCD3E05C-5C7A-43A3-980B-25682FAC90EF}" destId="{6FD33643-DB6F-476A-9C02-F72B70108C6F}" srcOrd="0" destOrd="0" presId="urn:microsoft.com/office/officeart/2005/8/layout/process2"/>
    <dgm:cxn modelId="{F39AA7E6-1816-43D1-8E0E-B25F1095E2B9}" type="presParOf" srcId="{BCD3E05C-5C7A-43A3-980B-25682FAC90EF}" destId="{6455FE9B-A96E-49D0-B032-59C065B05E8D}" srcOrd="1" destOrd="0" presId="urn:microsoft.com/office/officeart/2005/8/layout/process2"/>
    <dgm:cxn modelId="{BE122C62-2527-43E1-86B5-2431D16116C4}" type="presParOf" srcId="{6455FE9B-A96E-49D0-B032-59C065B05E8D}" destId="{C686ECF8-9639-47FC-916E-13282A879B68}" srcOrd="0" destOrd="0" presId="urn:microsoft.com/office/officeart/2005/8/layout/process2"/>
    <dgm:cxn modelId="{4E9F0FAC-48A1-4AD7-8A48-B7BC8DD1C4AB}" type="presParOf" srcId="{BCD3E05C-5C7A-43A3-980B-25682FAC90EF}" destId="{1EE578E1-C155-41AD-8EB7-A08DBC187427}" srcOrd="2" destOrd="0" presId="urn:microsoft.com/office/officeart/2005/8/layout/process2"/>
    <dgm:cxn modelId="{97190D95-FCEE-4CC4-9C3C-A8A6127A48EA}" type="presParOf" srcId="{BCD3E05C-5C7A-43A3-980B-25682FAC90EF}" destId="{FB7F56B3-D245-4591-A8F6-2547E8EC3CDE}" srcOrd="3" destOrd="0" presId="urn:microsoft.com/office/officeart/2005/8/layout/process2"/>
    <dgm:cxn modelId="{45BE5A04-8BBE-4868-8A7B-4278EEE0AEF2}" type="presParOf" srcId="{FB7F56B3-D245-4591-A8F6-2547E8EC3CDE}" destId="{0E7F594F-9E3C-41D8-B24C-8637E046A7BE}" srcOrd="0" destOrd="0" presId="urn:microsoft.com/office/officeart/2005/8/layout/process2"/>
    <dgm:cxn modelId="{73299186-5F0C-4539-BDCD-4AF2AA6A301D}" type="presParOf" srcId="{BCD3E05C-5C7A-43A3-980B-25682FAC90EF}" destId="{68C667C6-EE44-4646-B2B9-50597CCCA2C9}" srcOrd="4" destOrd="0" presId="urn:microsoft.com/office/officeart/2005/8/layout/process2"/>
    <dgm:cxn modelId="{7AEB976F-9AFE-4F8F-AB2E-0849E5769812}" type="presParOf" srcId="{BCD3E05C-5C7A-43A3-980B-25682FAC90EF}" destId="{8A3B2ACA-5F40-4F7C-A59D-868B2BEF9E65}" srcOrd="5" destOrd="0" presId="urn:microsoft.com/office/officeart/2005/8/layout/process2"/>
    <dgm:cxn modelId="{32691DDC-D1D1-4C32-A0FC-E461DC96F296}" type="presParOf" srcId="{8A3B2ACA-5F40-4F7C-A59D-868B2BEF9E65}" destId="{ADF2EF2F-1E0C-4D54-9561-0E8BE010F51E}" srcOrd="0" destOrd="0" presId="urn:microsoft.com/office/officeart/2005/8/layout/process2"/>
    <dgm:cxn modelId="{0A071861-9D09-4787-ADC2-9ED7BDFD0C80}" type="presParOf" srcId="{BCD3E05C-5C7A-43A3-980B-25682FAC90EF}" destId="{0C4FED15-05A3-4251-8E27-BFBBD8F68C7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16F7D-2756-4C0C-8C83-6CD367CAD6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98E14B-3022-4258-BE5B-B80888739CE2}">
      <dgm:prSet custT="1"/>
      <dgm:spPr/>
      <dgm:t>
        <a:bodyPr/>
        <a:lstStyle/>
        <a:p>
          <a:pPr rtl="0"/>
          <a:r>
            <a:rPr lang="ru-RU" sz="2000" dirty="0" smtClean="0"/>
            <a:t>Оценка теоретических знаний и практических навыков специалистов, которые необходимы для выполнения профессиональных обязанностей по соответствующим специальностям и должностям</a:t>
          </a:r>
          <a:endParaRPr lang="ru-RU" sz="2000" dirty="0"/>
        </a:p>
      </dgm:t>
    </dgm:pt>
    <dgm:pt modelId="{D1569A5B-0A28-4685-B052-E313E5268246}" type="parTrans" cxnId="{613F293E-FE94-4DA7-B369-B3A36DFC36E0}">
      <dgm:prSet/>
      <dgm:spPr/>
      <dgm:t>
        <a:bodyPr/>
        <a:lstStyle/>
        <a:p>
          <a:endParaRPr lang="ru-RU"/>
        </a:p>
      </dgm:t>
    </dgm:pt>
    <dgm:pt modelId="{356F2D2D-1E05-479C-B95C-7491BA78CC81}" type="sibTrans" cxnId="{613F293E-FE94-4DA7-B369-B3A36DFC36E0}">
      <dgm:prSet/>
      <dgm:spPr/>
      <dgm:t>
        <a:bodyPr/>
        <a:lstStyle/>
        <a:p>
          <a:endParaRPr lang="ru-RU"/>
        </a:p>
      </dgm:t>
    </dgm:pt>
    <dgm:pt modelId="{178D31F3-83E8-4A6C-B8AB-CE4220F5FDE6}">
      <dgm:prSet custT="1"/>
      <dgm:spPr/>
      <dgm:t>
        <a:bodyPr/>
        <a:lstStyle/>
        <a:p>
          <a:pPr rtl="0"/>
          <a:r>
            <a:rPr lang="ru-RU" sz="2000" dirty="0" smtClean="0"/>
            <a:t>Определение уровня профессиональной подготовки специалистов, улучшение подбора и использования кадров в медицинских организациях, выявление высококвалифицированных специалистов</a:t>
          </a:r>
          <a:endParaRPr lang="ru-RU" sz="2000" dirty="0"/>
        </a:p>
      </dgm:t>
    </dgm:pt>
    <dgm:pt modelId="{85CB5D79-13DE-4B71-99D5-192503A0319A}" type="parTrans" cxnId="{FB9C39B4-4A8F-4497-AE39-59CAFFD6A7A9}">
      <dgm:prSet/>
      <dgm:spPr/>
      <dgm:t>
        <a:bodyPr/>
        <a:lstStyle/>
        <a:p>
          <a:endParaRPr lang="ru-RU"/>
        </a:p>
      </dgm:t>
    </dgm:pt>
    <dgm:pt modelId="{1FBBB096-68E2-4B9E-B472-0B485E715020}" type="sibTrans" cxnId="{FB9C39B4-4A8F-4497-AE39-59CAFFD6A7A9}">
      <dgm:prSet/>
      <dgm:spPr/>
      <dgm:t>
        <a:bodyPr/>
        <a:lstStyle/>
        <a:p>
          <a:endParaRPr lang="ru-RU"/>
        </a:p>
      </dgm:t>
    </dgm:pt>
    <dgm:pt modelId="{B0030F51-DEB2-41D2-84F3-9F9EDD0AE70C}" type="pres">
      <dgm:prSet presAssocID="{83C16F7D-2756-4C0C-8C83-6CD367CAD6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7D9CAF-B9B3-482D-BA60-1F235A797BBA}" type="pres">
      <dgm:prSet presAssocID="{B098E14B-3022-4258-BE5B-B80888739CE2}" presName="node" presStyleLbl="node1" presStyleIdx="0" presStyleCnt="2" custScaleX="107137" custScaleY="120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1FC6B-C867-4B94-AE02-C0A07FD254FA}" type="pres">
      <dgm:prSet presAssocID="{356F2D2D-1E05-479C-B95C-7491BA78CC81}" presName="sibTrans" presStyleCnt="0"/>
      <dgm:spPr/>
    </dgm:pt>
    <dgm:pt modelId="{FB561B5E-4414-40F7-B0DB-5F5913B3EB0D}" type="pres">
      <dgm:prSet presAssocID="{178D31F3-83E8-4A6C-B8AB-CE4220F5FDE6}" presName="node" presStyleLbl="node1" presStyleIdx="1" presStyleCnt="2" custScaleX="105678" custScaleY="119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3F293E-FE94-4DA7-B369-B3A36DFC36E0}" srcId="{83C16F7D-2756-4C0C-8C83-6CD367CAD642}" destId="{B098E14B-3022-4258-BE5B-B80888739CE2}" srcOrd="0" destOrd="0" parTransId="{D1569A5B-0A28-4685-B052-E313E5268246}" sibTransId="{356F2D2D-1E05-479C-B95C-7491BA78CC81}"/>
    <dgm:cxn modelId="{CA1B5697-ABA7-4E77-8FC0-618D6B51DC79}" type="presOf" srcId="{83C16F7D-2756-4C0C-8C83-6CD367CAD642}" destId="{B0030F51-DEB2-41D2-84F3-9F9EDD0AE70C}" srcOrd="0" destOrd="0" presId="urn:microsoft.com/office/officeart/2005/8/layout/default"/>
    <dgm:cxn modelId="{FB9C39B4-4A8F-4497-AE39-59CAFFD6A7A9}" srcId="{83C16F7D-2756-4C0C-8C83-6CD367CAD642}" destId="{178D31F3-83E8-4A6C-B8AB-CE4220F5FDE6}" srcOrd="1" destOrd="0" parTransId="{85CB5D79-13DE-4B71-99D5-192503A0319A}" sibTransId="{1FBBB096-68E2-4B9E-B472-0B485E715020}"/>
    <dgm:cxn modelId="{0C346A66-63E6-4C7F-90B3-49B63F20F961}" type="presOf" srcId="{178D31F3-83E8-4A6C-B8AB-CE4220F5FDE6}" destId="{FB561B5E-4414-40F7-B0DB-5F5913B3EB0D}" srcOrd="0" destOrd="0" presId="urn:microsoft.com/office/officeart/2005/8/layout/default"/>
    <dgm:cxn modelId="{E90ABCC6-9A9D-4675-852D-8C089B825E31}" type="presOf" srcId="{B098E14B-3022-4258-BE5B-B80888739CE2}" destId="{077D9CAF-B9B3-482D-BA60-1F235A797BBA}" srcOrd="0" destOrd="0" presId="urn:microsoft.com/office/officeart/2005/8/layout/default"/>
    <dgm:cxn modelId="{C6048AD0-2A07-47B0-B769-C13A040BCA79}" type="presParOf" srcId="{B0030F51-DEB2-41D2-84F3-9F9EDD0AE70C}" destId="{077D9CAF-B9B3-482D-BA60-1F235A797BBA}" srcOrd="0" destOrd="0" presId="urn:microsoft.com/office/officeart/2005/8/layout/default"/>
    <dgm:cxn modelId="{DF944E22-7B88-4687-AEA5-0D106C7896AA}" type="presParOf" srcId="{B0030F51-DEB2-41D2-84F3-9F9EDD0AE70C}" destId="{D5A1FC6B-C867-4B94-AE02-C0A07FD254FA}" srcOrd="1" destOrd="0" presId="urn:microsoft.com/office/officeart/2005/8/layout/default"/>
    <dgm:cxn modelId="{6B80D642-0491-46B7-896E-591BBDEBE50C}" type="presParOf" srcId="{B0030F51-DEB2-41D2-84F3-9F9EDD0AE70C}" destId="{FB561B5E-4414-40F7-B0DB-5F5913B3EB0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FA8365-C029-4F7A-9395-DD34E58CA4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1B9025-6530-4271-BE38-4C0B1B74BAC2}">
      <dgm:prSet custT="1"/>
      <dgm:spPr/>
      <dgm:t>
        <a:bodyPr/>
        <a:lstStyle/>
        <a:p>
          <a:pPr rtl="0"/>
          <a:r>
            <a:rPr lang="ru-RU" sz="2400" dirty="0" smtClean="0"/>
            <a:t>Получить прибавку к заработной плате</a:t>
          </a:r>
          <a:endParaRPr lang="ru-RU" sz="2400" dirty="0"/>
        </a:p>
      </dgm:t>
    </dgm:pt>
    <dgm:pt modelId="{599638C7-0A46-4BCF-B6EA-2FA138B24C2B}" type="parTrans" cxnId="{F0FC4510-D257-4B3A-8619-CB848211F3CC}">
      <dgm:prSet/>
      <dgm:spPr/>
      <dgm:t>
        <a:bodyPr/>
        <a:lstStyle/>
        <a:p>
          <a:endParaRPr lang="ru-RU"/>
        </a:p>
      </dgm:t>
    </dgm:pt>
    <dgm:pt modelId="{EDA1A975-C0F4-49D9-AA44-A1BD9C3C7E04}" type="sibTrans" cxnId="{F0FC4510-D257-4B3A-8619-CB848211F3CC}">
      <dgm:prSet/>
      <dgm:spPr/>
      <dgm:t>
        <a:bodyPr/>
        <a:lstStyle/>
        <a:p>
          <a:endParaRPr lang="ru-RU"/>
        </a:p>
      </dgm:t>
    </dgm:pt>
    <dgm:pt modelId="{3DFBBA65-A03E-4821-8709-3B8A3E1E4759}">
      <dgm:prSet custT="1"/>
      <dgm:spPr/>
      <dgm:t>
        <a:bodyPr/>
        <a:lstStyle/>
        <a:p>
          <a:pPr rtl="0"/>
          <a:r>
            <a:rPr lang="ru-RU" sz="2400" dirty="0" smtClean="0"/>
            <a:t>Замещать вышестоящие должности</a:t>
          </a:r>
          <a:endParaRPr lang="ru-RU" sz="2400" dirty="0"/>
        </a:p>
      </dgm:t>
    </dgm:pt>
    <dgm:pt modelId="{345318F9-E14E-43AC-B9D1-7D8574890CA9}" type="parTrans" cxnId="{0A6D66DA-8025-4C66-B984-2C93E2AB75E2}">
      <dgm:prSet/>
      <dgm:spPr/>
      <dgm:t>
        <a:bodyPr/>
        <a:lstStyle/>
        <a:p>
          <a:endParaRPr lang="ru-RU"/>
        </a:p>
      </dgm:t>
    </dgm:pt>
    <dgm:pt modelId="{D04DB1F4-82A7-4F9E-8193-32374BD70212}" type="sibTrans" cxnId="{0A6D66DA-8025-4C66-B984-2C93E2AB75E2}">
      <dgm:prSet/>
      <dgm:spPr/>
      <dgm:t>
        <a:bodyPr/>
        <a:lstStyle/>
        <a:p>
          <a:endParaRPr lang="ru-RU"/>
        </a:p>
      </dgm:t>
    </dgm:pt>
    <dgm:pt modelId="{EA37F88E-2C25-478E-83EF-96AF7DB25569}">
      <dgm:prSet custT="1"/>
      <dgm:spPr/>
      <dgm:t>
        <a:bodyPr/>
        <a:lstStyle/>
        <a:p>
          <a:pPr rtl="0"/>
          <a:r>
            <a:rPr lang="ru-RU" sz="2400" dirty="0" smtClean="0"/>
            <a:t>Конкурировать на рынке труда на более высоком уровне</a:t>
          </a:r>
          <a:endParaRPr lang="ru-RU" sz="2400" dirty="0"/>
        </a:p>
      </dgm:t>
    </dgm:pt>
    <dgm:pt modelId="{0549B281-F764-4640-8340-BA1C1F28B967}" type="parTrans" cxnId="{77E1B465-FDAB-4D99-8BF4-17DEF4A06E02}">
      <dgm:prSet/>
      <dgm:spPr/>
      <dgm:t>
        <a:bodyPr/>
        <a:lstStyle/>
        <a:p>
          <a:endParaRPr lang="ru-RU"/>
        </a:p>
      </dgm:t>
    </dgm:pt>
    <dgm:pt modelId="{C36B7319-C7E3-447B-A6C2-3E8DC3FD7C1C}" type="sibTrans" cxnId="{77E1B465-FDAB-4D99-8BF4-17DEF4A06E02}">
      <dgm:prSet/>
      <dgm:spPr/>
      <dgm:t>
        <a:bodyPr/>
        <a:lstStyle/>
        <a:p>
          <a:endParaRPr lang="ru-RU"/>
        </a:p>
      </dgm:t>
    </dgm:pt>
    <dgm:pt modelId="{11C99FF8-75C5-4325-A413-B603A91B35CA}">
      <dgm:prSet custT="1"/>
      <dgm:spPr/>
      <dgm:t>
        <a:bodyPr/>
        <a:lstStyle/>
        <a:p>
          <a:pPr rtl="0"/>
          <a:r>
            <a:rPr lang="ru-RU" sz="2400" dirty="0" smtClean="0"/>
            <a:t>Показать профессиональный уровень специалиста </a:t>
          </a:r>
          <a:endParaRPr lang="ru-RU" sz="2400" dirty="0"/>
        </a:p>
      </dgm:t>
    </dgm:pt>
    <dgm:pt modelId="{912696BB-76AC-401B-92DE-3337E8098386}" type="parTrans" cxnId="{AE518421-9E74-4D8B-A461-AD83298CE12F}">
      <dgm:prSet/>
      <dgm:spPr/>
      <dgm:t>
        <a:bodyPr/>
        <a:lstStyle/>
        <a:p>
          <a:endParaRPr lang="ru-RU"/>
        </a:p>
      </dgm:t>
    </dgm:pt>
    <dgm:pt modelId="{489E5E6B-A134-40C3-A88C-796C5E5C15C1}" type="sibTrans" cxnId="{AE518421-9E74-4D8B-A461-AD83298CE12F}">
      <dgm:prSet/>
      <dgm:spPr/>
      <dgm:t>
        <a:bodyPr/>
        <a:lstStyle/>
        <a:p>
          <a:endParaRPr lang="ru-RU"/>
        </a:p>
      </dgm:t>
    </dgm:pt>
    <dgm:pt modelId="{A4061261-5EAA-4934-B1C2-92F9750BB9C5}">
      <dgm:prSet/>
      <dgm:spPr/>
      <dgm:t>
        <a:bodyPr/>
        <a:lstStyle/>
        <a:p>
          <a:pPr rtl="0"/>
          <a:r>
            <a:rPr lang="ru-RU" dirty="0" smtClean="0"/>
            <a:t>Пройти упрощенную процедуру периодической аккредитации (отчет не предоставляется)</a:t>
          </a:r>
          <a:endParaRPr lang="ru-RU" dirty="0"/>
        </a:p>
      </dgm:t>
    </dgm:pt>
    <dgm:pt modelId="{0C86397C-2132-47F3-8323-D10968EF1D0D}" type="parTrans" cxnId="{33CA0BC0-E601-4791-8DAE-3C2132B2C1C3}">
      <dgm:prSet/>
      <dgm:spPr/>
      <dgm:t>
        <a:bodyPr/>
        <a:lstStyle/>
        <a:p>
          <a:endParaRPr lang="ru-RU"/>
        </a:p>
      </dgm:t>
    </dgm:pt>
    <dgm:pt modelId="{0CEC3615-63FB-47D4-BDE0-66A1D34ECBA9}" type="sibTrans" cxnId="{33CA0BC0-E601-4791-8DAE-3C2132B2C1C3}">
      <dgm:prSet/>
      <dgm:spPr/>
      <dgm:t>
        <a:bodyPr/>
        <a:lstStyle/>
        <a:p>
          <a:endParaRPr lang="ru-RU"/>
        </a:p>
      </dgm:t>
    </dgm:pt>
    <dgm:pt modelId="{C4E87F4D-DE6D-4E17-8305-784946F97B40}" type="pres">
      <dgm:prSet presAssocID="{FEFA8365-C029-4F7A-9395-DD34E58CA4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7CD4CB-F427-4C46-B7B9-D6C23A60F158}" type="pres">
      <dgm:prSet presAssocID="{5C1B9025-6530-4271-BE38-4C0B1B74BAC2}" presName="node" presStyleLbl="node1" presStyleIdx="0" presStyleCnt="5" custLinFactNeighborX="-117" custLinFactNeighborY="-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732AD-1B23-4DBC-8E80-3BB2BA07E2F6}" type="pres">
      <dgm:prSet presAssocID="{EDA1A975-C0F4-49D9-AA44-A1BD9C3C7E04}" presName="sibTrans" presStyleCnt="0"/>
      <dgm:spPr/>
    </dgm:pt>
    <dgm:pt modelId="{762D7F9A-D529-441E-8BFE-ACA94D1A1920}" type="pres">
      <dgm:prSet presAssocID="{3DFBBA65-A03E-4821-8709-3B8A3E1E475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DB7B9-B9DD-48FA-AADF-EE7AC4308AFD}" type="pres">
      <dgm:prSet presAssocID="{D04DB1F4-82A7-4F9E-8193-32374BD70212}" presName="sibTrans" presStyleCnt="0"/>
      <dgm:spPr/>
    </dgm:pt>
    <dgm:pt modelId="{90049312-E1A6-46C4-B753-6DDAE22907CB}" type="pres">
      <dgm:prSet presAssocID="{EA37F88E-2C25-478E-83EF-96AF7DB255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E4EE-9349-4BFD-B0DE-D9BB780EF3B8}" type="pres">
      <dgm:prSet presAssocID="{C36B7319-C7E3-447B-A6C2-3E8DC3FD7C1C}" presName="sibTrans" presStyleCnt="0"/>
      <dgm:spPr/>
    </dgm:pt>
    <dgm:pt modelId="{7704540F-6258-4E6C-B517-FEE14FD1AA49}" type="pres">
      <dgm:prSet presAssocID="{11C99FF8-75C5-4325-A413-B603A91B35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483A7-CE0C-4036-AED3-1B315500E093}" type="pres">
      <dgm:prSet presAssocID="{489E5E6B-A134-40C3-A88C-796C5E5C15C1}" presName="sibTrans" presStyleCnt="0"/>
      <dgm:spPr/>
    </dgm:pt>
    <dgm:pt modelId="{937F65EF-3E8D-409B-8515-B8FCDBC2755F}" type="pres">
      <dgm:prSet presAssocID="{A4061261-5EAA-4934-B1C2-92F9750BB9C5}" presName="node" presStyleLbl="node1" presStyleIdx="4" presStyleCnt="5" custScaleX="210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D6BF6-3EF2-4E95-BB23-CFA8E6196BE4}" type="presOf" srcId="{A4061261-5EAA-4934-B1C2-92F9750BB9C5}" destId="{937F65EF-3E8D-409B-8515-B8FCDBC2755F}" srcOrd="0" destOrd="0" presId="urn:microsoft.com/office/officeart/2005/8/layout/default"/>
    <dgm:cxn modelId="{C810F333-05C7-477A-9868-31B0AFA6B17F}" type="presOf" srcId="{FEFA8365-C029-4F7A-9395-DD34E58CA402}" destId="{C4E87F4D-DE6D-4E17-8305-784946F97B40}" srcOrd="0" destOrd="0" presId="urn:microsoft.com/office/officeart/2005/8/layout/default"/>
    <dgm:cxn modelId="{33CA0BC0-E601-4791-8DAE-3C2132B2C1C3}" srcId="{FEFA8365-C029-4F7A-9395-DD34E58CA402}" destId="{A4061261-5EAA-4934-B1C2-92F9750BB9C5}" srcOrd="4" destOrd="0" parTransId="{0C86397C-2132-47F3-8323-D10968EF1D0D}" sibTransId="{0CEC3615-63FB-47D4-BDE0-66A1D34ECBA9}"/>
    <dgm:cxn modelId="{0A6D66DA-8025-4C66-B984-2C93E2AB75E2}" srcId="{FEFA8365-C029-4F7A-9395-DD34E58CA402}" destId="{3DFBBA65-A03E-4821-8709-3B8A3E1E4759}" srcOrd="1" destOrd="0" parTransId="{345318F9-E14E-43AC-B9D1-7D8574890CA9}" sibTransId="{D04DB1F4-82A7-4F9E-8193-32374BD70212}"/>
    <dgm:cxn modelId="{8A017D56-9EE3-47DF-BFCF-C1E85FD6D4F1}" type="presOf" srcId="{11C99FF8-75C5-4325-A413-B603A91B35CA}" destId="{7704540F-6258-4E6C-B517-FEE14FD1AA49}" srcOrd="0" destOrd="0" presId="urn:microsoft.com/office/officeart/2005/8/layout/default"/>
    <dgm:cxn modelId="{77E1B465-FDAB-4D99-8BF4-17DEF4A06E02}" srcId="{FEFA8365-C029-4F7A-9395-DD34E58CA402}" destId="{EA37F88E-2C25-478E-83EF-96AF7DB25569}" srcOrd="2" destOrd="0" parTransId="{0549B281-F764-4640-8340-BA1C1F28B967}" sibTransId="{C36B7319-C7E3-447B-A6C2-3E8DC3FD7C1C}"/>
    <dgm:cxn modelId="{AE518421-9E74-4D8B-A461-AD83298CE12F}" srcId="{FEFA8365-C029-4F7A-9395-DD34E58CA402}" destId="{11C99FF8-75C5-4325-A413-B603A91B35CA}" srcOrd="3" destOrd="0" parTransId="{912696BB-76AC-401B-92DE-3337E8098386}" sibTransId="{489E5E6B-A134-40C3-A88C-796C5E5C15C1}"/>
    <dgm:cxn modelId="{290379FA-80E5-40A8-8491-3CCCEB8CED4A}" type="presOf" srcId="{5C1B9025-6530-4271-BE38-4C0B1B74BAC2}" destId="{737CD4CB-F427-4C46-B7B9-D6C23A60F158}" srcOrd="0" destOrd="0" presId="urn:microsoft.com/office/officeart/2005/8/layout/default"/>
    <dgm:cxn modelId="{7F1DADFB-E17B-452E-95B6-4B561B567D5E}" type="presOf" srcId="{EA37F88E-2C25-478E-83EF-96AF7DB25569}" destId="{90049312-E1A6-46C4-B753-6DDAE22907CB}" srcOrd="0" destOrd="0" presId="urn:microsoft.com/office/officeart/2005/8/layout/default"/>
    <dgm:cxn modelId="{F59D305A-13EC-442B-9F2E-52D3194AEEA6}" type="presOf" srcId="{3DFBBA65-A03E-4821-8709-3B8A3E1E4759}" destId="{762D7F9A-D529-441E-8BFE-ACA94D1A1920}" srcOrd="0" destOrd="0" presId="urn:microsoft.com/office/officeart/2005/8/layout/default"/>
    <dgm:cxn modelId="{F0FC4510-D257-4B3A-8619-CB848211F3CC}" srcId="{FEFA8365-C029-4F7A-9395-DD34E58CA402}" destId="{5C1B9025-6530-4271-BE38-4C0B1B74BAC2}" srcOrd="0" destOrd="0" parTransId="{599638C7-0A46-4BCF-B6EA-2FA138B24C2B}" sibTransId="{EDA1A975-C0F4-49D9-AA44-A1BD9C3C7E04}"/>
    <dgm:cxn modelId="{94FA0A8E-DA79-4389-9E7E-10FC086541AE}" type="presParOf" srcId="{C4E87F4D-DE6D-4E17-8305-784946F97B40}" destId="{737CD4CB-F427-4C46-B7B9-D6C23A60F158}" srcOrd="0" destOrd="0" presId="urn:microsoft.com/office/officeart/2005/8/layout/default"/>
    <dgm:cxn modelId="{8B8A37AE-1473-443C-A57C-640DD763FBE0}" type="presParOf" srcId="{C4E87F4D-DE6D-4E17-8305-784946F97B40}" destId="{747732AD-1B23-4DBC-8E80-3BB2BA07E2F6}" srcOrd="1" destOrd="0" presId="urn:microsoft.com/office/officeart/2005/8/layout/default"/>
    <dgm:cxn modelId="{4FCC09F6-765D-49D1-9494-4D27DCCFF38F}" type="presParOf" srcId="{C4E87F4D-DE6D-4E17-8305-784946F97B40}" destId="{762D7F9A-D529-441E-8BFE-ACA94D1A1920}" srcOrd="2" destOrd="0" presId="urn:microsoft.com/office/officeart/2005/8/layout/default"/>
    <dgm:cxn modelId="{B6D3043E-433A-4653-AF37-39DEFCE967A9}" type="presParOf" srcId="{C4E87F4D-DE6D-4E17-8305-784946F97B40}" destId="{6ACDB7B9-B9DD-48FA-AADF-EE7AC4308AFD}" srcOrd="3" destOrd="0" presId="urn:microsoft.com/office/officeart/2005/8/layout/default"/>
    <dgm:cxn modelId="{E2ED3FC3-8F96-4B5C-9ECD-5D4CD286D1B6}" type="presParOf" srcId="{C4E87F4D-DE6D-4E17-8305-784946F97B40}" destId="{90049312-E1A6-46C4-B753-6DDAE22907CB}" srcOrd="4" destOrd="0" presId="urn:microsoft.com/office/officeart/2005/8/layout/default"/>
    <dgm:cxn modelId="{8349FFC7-8348-4138-861E-BA76E57B1B21}" type="presParOf" srcId="{C4E87F4D-DE6D-4E17-8305-784946F97B40}" destId="{C076E4EE-9349-4BFD-B0DE-D9BB780EF3B8}" srcOrd="5" destOrd="0" presId="urn:microsoft.com/office/officeart/2005/8/layout/default"/>
    <dgm:cxn modelId="{05871ACB-4D65-4044-B1B2-2C7FFFED715D}" type="presParOf" srcId="{C4E87F4D-DE6D-4E17-8305-784946F97B40}" destId="{7704540F-6258-4E6C-B517-FEE14FD1AA49}" srcOrd="6" destOrd="0" presId="urn:microsoft.com/office/officeart/2005/8/layout/default"/>
    <dgm:cxn modelId="{759B56A6-B8BE-447C-8217-D6EDF6F28B9D}" type="presParOf" srcId="{C4E87F4D-DE6D-4E17-8305-784946F97B40}" destId="{F1D483A7-CE0C-4036-AED3-1B315500E093}" srcOrd="7" destOrd="0" presId="urn:microsoft.com/office/officeart/2005/8/layout/default"/>
    <dgm:cxn modelId="{5F3FFD98-83AB-4199-808E-38D93E80D6A5}" type="presParOf" srcId="{C4E87F4D-DE6D-4E17-8305-784946F97B40}" destId="{937F65EF-3E8D-409B-8515-B8FCDBC275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6A3AF2-3ED1-4978-A10F-96CA94BDB8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BC51AA-6EED-4FF9-8BBB-A0B55568DEA9}">
      <dgm:prSet custT="1"/>
      <dgm:spPr/>
      <dgm:t>
        <a:bodyPr/>
        <a:lstStyle/>
        <a:p>
          <a:pPr rtl="0"/>
          <a:r>
            <a:rPr lang="ru-RU" sz="2000" dirty="0" smtClean="0"/>
            <a:t>Специалисты с высшим медицинским образованием </a:t>
          </a:r>
          <a:endParaRPr lang="ru-RU" sz="2000" dirty="0"/>
        </a:p>
      </dgm:t>
    </dgm:pt>
    <dgm:pt modelId="{D2595A0E-8947-4C05-A2B6-CA30DC94F174}" type="parTrans" cxnId="{A8817B58-3326-41B7-9C83-519DDEE384FB}">
      <dgm:prSet/>
      <dgm:spPr/>
      <dgm:t>
        <a:bodyPr/>
        <a:lstStyle/>
        <a:p>
          <a:endParaRPr lang="ru-RU"/>
        </a:p>
      </dgm:t>
    </dgm:pt>
    <dgm:pt modelId="{9F6D0D0F-51BA-4409-9AE1-C080E9CBBC3C}" type="sibTrans" cxnId="{A8817B58-3326-41B7-9C83-519DDEE384FB}">
      <dgm:prSet/>
      <dgm:spPr/>
      <dgm:t>
        <a:bodyPr/>
        <a:lstStyle/>
        <a:p>
          <a:endParaRPr lang="ru-RU"/>
        </a:p>
      </dgm:t>
    </dgm:pt>
    <dgm:pt modelId="{8B978470-7AF0-4F61-8E56-08B33F398C5F}">
      <dgm:prSet custT="1"/>
      <dgm:spPr/>
      <dgm:t>
        <a:bodyPr/>
        <a:lstStyle/>
        <a:p>
          <a:pPr rtl="0"/>
          <a:r>
            <a:rPr lang="ru-RU" sz="2000" dirty="0" smtClean="0"/>
            <a:t>Специалисты со средним </a:t>
          </a:r>
          <a:r>
            <a:rPr lang="ru-RU" sz="2000" dirty="0" err="1" smtClean="0"/>
            <a:t>профессиональ</a:t>
          </a:r>
          <a:r>
            <a:rPr lang="ru-RU" sz="2000" dirty="0" smtClean="0"/>
            <a:t> </a:t>
          </a:r>
          <a:r>
            <a:rPr lang="ru-RU" sz="2000" dirty="0" err="1" smtClean="0"/>
            <a:t>ным</a:t>
          </a:r>
          <a:r>
            <a:rPr lang="ru-RU" sz="2000" dirty="0" smtClean="0"/>
            <a:t> образованием</a:t>
          </a:r>
          <a:endParaRPr lang="ru-RU" sz="2000" dirty="0"/>
        </a:p>
      </dgm:t>
    </dgm:pt>
    <dgm:pt modelId="{59B475E8-3978-4B9D-B42E-1E0132C0ED7A}" type="parTrans" cxnId="{0EC20D82-B6E3-4EC8-A79B-4BE3E792E990}">
      <dgm:prSet/>
      <dgm:spPr/>
      <dgm:t>
        <a:bodyPr/>
        <a:lstStyle/>
        <a:p>
          <a:endParaRPr lang="ru-RU"/>
        </a:p>
      </dgm:t>
    </dgm:pt>
    <dgm:pt modelId="{808F6222-ED62-4C60-BA82-07D49885A7DD}" type="sibTrans" cxnId="{0EC20D82-B6E3-4EC8-A79B-4BE3E792E990}">
      <dgm:prSet/>
      <dgm:spPr/>
      <dgm:t>
        <a:bodyPr/>
        <a:lstStyle/>
        <a:p>
          <a:endParaRPr lang="ru-RU"/>
        </a:p>
      </dgm:t>
    </dgm:pt>
    <dgm:pt modelId="{C96B39BF-9FB3-4888-BC78-4B8BE7F1B97C}">
      <dgm:prSet custT="1"/>
      <dgm:spPr/>
      <dgm:t>
        <a:bodyPr/>
        <a:lstStyle/>
        <a:p>
          <a:pPr rtl="0"/>
          <a:r>
            <a:rPr lang="ru-RU" sz="2000" dirty="0" smtClean="0"/>
            <a:t>Специалисты с высшим  и средним </a:t>
          </a:r>
          <a:r>
            <a:rPr lang="ru-RU" sz="2000" dirty="0" err="1" smtClean="0"/>
            <a:t>фармацевтичес</a:t>
          </a:r>
          <a:r>
            <a:rPr lang="ru-RU" sz="2000" dirty="0" smtClean="0"/>
            <a:t> ким образованием</a:t>
          </a:r>
          <a:endParaRPr lang="ru-RU" sz="2000" dirty="0"/>
        </a:p>
      </dgm:t>
    </dgm:pt>
    <dgm:pt modelId="{BC6D6971-A864-4A07-B41D-D93B746DCDC3}" type="parTrans" cxnId="{1A15052A-7C4D-41CA-ADAE-D3EA6CBACAB4}">
      <dgm:prSet/>
      <dgm:spPr/>
      <dgm:t>
        <a:bodyPr/>
        <a:lstStyle/>
        <a:p>
          <a:endParaRPr lang="ru-RU"/>
        </a:p>
      </dgm:t>
    </dgm:pt>
    <dgm:pt modelId="{F1956320-8229-4297-9B85-47E8BF206045}" type="sibTrans" cxnId="{1A15052A-7C4D-41CA-ADAE-D3EA6CBACAB4}">
      <dgm:prSet/>
      <dgm:spPr/>
      <dgm:t>
        <a:bodyPr/>
        <a:lstStyle/>
        <a:p>
          <a:endParaRPr lang="ru-RU"/>
        </a:p>
      </dgm:t>
    </dgm:pt>
    <dgm:pt modelId="{0FCB6D31-A4C6-4E02-B554-887826C99376}">
      <dgm:prSet custT="1"/>
      <dgm:spPr/>
      <dgm:t>
        <a:bodyPr/>
        <a:lstStyle/>
        <a:p>
          <a:pPr rtl="0"/>
          <a:r>
            <a:rPr lang="ru-RU" sz="2000" dirty="0" smtClean="0"/>
            <a:t>Специалисты с высшим немедицинским образованием </a:t>
          </a:r>
          <a:br>
            <a:rPr lang="ru-RU" sz="2000" dirty="0" smtClean="0"/>
          </a:br>
          <a:r>
            <a:rPr lang="ru-RU" sz="2000" dirty="0" smtClean="0"/>
            <a:t>(по должности)</a:t>
          </a:r>
          <a:endParaRPr lang="ru-RU" sz="2000" dirty="0"/>
        </a:p>
      </dgm:t>
    </dgm:pt>
    <dgm:pt modelId="{FE2175D9-B268-4AFB-8FD1-7BAE82D259E8}" type="parTrans" cxnId="{D629D78B-8D99-4ADA-B99F-CF68CBADC95E}">
      <dgm:prSet/>
      <dgm:spPr/>
      <dgm:t>
        <a:bodyPr/>
        <a:lstStyle/>
        <a:p>
          <a:endParaRPr lang="ru-RU"/>
        </a:p>
      </dgm:t>
    </dgm:pt>
    <dgm:pt modelId="{DCB518CD-9A1B-42D6-A422-A7101DC30DD7}" type="sibTrans" cxnId="{D629D78B-8D99-4ADA-B99F-CF68CBADC95E}">
      <dgm:prSet/>
      <dgm:spPr/>
      <dgm:t>
        <a:bodyPr/>
        <a:lstStyle/>
        <a:p>
          <a:endParaRPr lang="ru-RU"/>
        </a:p>
      </dgm:t>
    </dgm:pt>
    <dgm:pt modelId="{3FECB9F5-4726-41EA-BAF3-BBFF988A417C}">
      <dgm:prSet custT="1"/>
      <dgm:spPr/>
      <dgm:t>
        <a:bodyPr/>
        <a:lstStyle/>
        <a:p>
          <a:pPr rtl="0"/>
          <a:r>
            <a:rPr lang="ru-RU" sz="2000" dirty="0" smtClean="0"/>
            <a:t>Специалисты с иностранными дипломами (при наличии стажа работы и допуска на территории РФ)                                    </a:t>
          </a:r>
          <a:endParaRPr lang="ru-RU" sz="2000" dirty="0"/>
        </a:p>
      </dgm:t>
    </dgm:pt>
    <dgm:pt modelId="{103E86E4-3427-4B49-A875-60E06A17B562}" type="parTrans" cxnId="{406B5F3B-D027-4A53-8E78-8D3600B662B2}">
      <dgm:prSet/>
      <dgm:spPr/>
      <dgm:t>
        <a:bodyPr/>
        <a:lstStyle/>
        <a:p>
          <a:endParaRPr lang="ru-RU"/>
        </a:p>
      </dgm:t>
    </dgm:pt>
    <dgm:pt modelId="{F021F6C8-B8CA-4679-9924-D2CBC7EDD143}" type="sibTrans" cxnId="{406B5F3B-D027-4A53-8E78-8D3600B662B2}">
      <dgm:prSet/>
      <dgm:spPr/>
      <dgm:t>
        <a:bodyPr/>
        <a:lstStyle/>
        <a:p>
          <a:endParaRPr lang="ru-RU"/>
        </a:p>
      </dgm:t>
    </dgm:pt>
    <dgm:pt modelId="{9F340E29-DD2E-4DFB-A2C3-CC32E5FDE8AA}" type="pres">
      <dgm:prSet presAssocID="{0C6A3AF2-3ED1-4978-A10F-96CA94BDB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7841DD-39ED-4362-84E1-9F899644ADA0}" type="pres">
      <dgm:prSet presAssocID="{05BC51AA-6EED-4FF9-8BBB-A0B55568DEA9}" presName="node" presStyleLbl="node1" presStyleIdx="0" presStyleCnt="5" custLinFactNeighborY="-17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4100D-90CD-45AE-96A6-1C0AD6F9E845}" type="pres">
      <dgm:prSet presAssocID="{9F6D0D0F-51BA-4409-9AE1-C080E9CBBC3C}" presName="sibTrans" presStyleCnt="0"/>
      <dgm:spPr/>
    </dgm:pt>
    <dgm:pt modelId="{7C28FCD9-1ECE-4AD2-A319-112B8D319E03}" type="pres">
      <dgm:prSet presAssocID="{8B978470-7AF0-4F61-8E56-08B33F398C5F}" presName="node" presStyleLbl="node1" presStyleIdx="1" presStyleCnt="5" custLinFactNeighborX="-733" custLinFactNeighborY="-17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9A73D-CDC4-46FB-A172-DF5CF14F1D62}" type="pres">
      <dgm:prSet presAssocID="{808F6222-ED62-4C60-BA82-07D49885A7DD}" presName="sibTrans" presStyleCnt="0"/>
      <dgm:spPr/>
    </dgm:pt>
    <dgm:pt modelId="{C41A4255-3002-4544-BC73-6B0A6883DC23}" type="pres">
      <dgm:prSet presAssocID="{C96B39BF-9FB3-4888-BC78-4B8BE7F1B97C}" presName="node" presStyleLbl="node1" presStyleIdx="2" presStyleCnt="5" custLinFactNeighborX="-1465" custLinFactNeighborY="-17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1F2EF-4DB6-4E91-B603-836865758438}" type="pres">
      <dgm:prSet presAssocID="{F1956320-8229-4297-9B85-47E8BF206045}" presName="sibTrans" presStyleCnt="0"/>
      <dgm:spPr/>
    </dgm:pt>
    <dgm:pt modelId="{C10916A9-67F7-4B5F-8645-DA202131DBE4}" type="pres">
      <dgm:prSet presAssocID="{0FCB6D31-A4C6-4E02-B554-887826C99376}" presName="node" presStyleLbl="node1" presStyleIdx="3" presStyleCnt="5" custScaleY="121814" custLinFactNeighborX="-366" custLinFactNeighborY="-2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A4876-1229-4383-8F94-99691DFBF779}" type="pres">
      <dgm:prSet presAssocID="{DCB518CD-9A1B-42D6-A422-A7101DC30DD7}" presName="sibTrans" presStyleCnt="0"/>
      <dgm:spPr/>
    </dgm:pt>
    <dgm:pt modelId="{0DFF330D-F05F-4E44-932F-F38EC9CF6FB3}" type="pres">
      <dgm:prSet presAssocID="{3FECB9F5-4726-41EA-BAF3-BBFF988A417C}" presName="node" presStyleLbl="node1" presStyleIdx="4" presStyleCnt="5" custScaleY="121814" custLinFactNeighborX="259" custLinFactNeighborY="-2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6B5F3B-D027-4A53-8E78-8D3600B662B2}" srcId="{0C6A3AF2-3ED1-4978-A10F-96CA94BDB8B1}" destId="{3FECB9F5-4726-41EA-BAF3-BBFF988A417C}" srcOrd="4" destOrd="0" parTransId="{103E86E4-3427-4B49-A875-60E06A17B562}" sibTransId="{F021F6C8-B8CA-4679-9924-D2CBC7EDD143}"/>
    <dgm:cxn modelId="{8AC1ABCC-1783-4D5B-BE55-3E9E36EDEA31}" type="presOf" srcId="{05BC51AA-6EED-4FF9-8BBB-A0B55568DEA9}" destId="{187841DD-39ED-4362-84E1-9F899644ADA0}" srcOrd="0" destOrd="0" presId="urn:microsoft.com/office/officeart/2005/8/layout/default"/>
    <dgm:cxn modelId="{A8817B58-3326-41B7-9C83-519DDEE384FB}" srcId="{0C6A3AF2-3ED1-4978-A10F-96CA94BDB8B1}" destId="{05BC51AA-6EED-4FF9-8BBB-A0B55568DEA9}" srcOrd="0" destOrd="0" parTransId="{D2595A0E-8947-4C05-A2B6-CA30DC94F174}" sibTransId="{9F6D0D0F-51BA-4409-9AE1-C080E9CBBC3C}"/>
    <dgm:cxn modelId="{D629D78B-8D99-4ADA-B99F-CF68CBADC95E}" srcId="{0C6A3AF2-3ED1-4978-A10F-96CA94BDB8B1}" destId="{0FCB6D31-A4C6-4E02-B554-887826C99376}" srcOrd="3" destOrd="0" parTransId="{FE2175D9-B268-4AFB-8FD1-7BAE82D259E8}" sibTransId="{DCB518CD-9A1B-42D6-A422-A7101DC30DD7}"/>
    <dgm:cxn modelId="{890AEE30-535F-4F91-BA05-07BA1E980DEF}" type="presOf" srcId="{C96B39BF-9FB3-4888-BC78-4B8BE7F1B97C}" destId="{C41A4255-3002-4544-BC73-6B0A6883DC23}" srcOrd="0" destOrd="0" presId="urn:microsoft.com/office/officeart/2005/8/layout/default"/>
    <dgm:cxn modelId="{5E81D805-0D5A-4D85-AF4D-21851AD2BC85}" type="presOf" srcId="{0FCB6D31-A4C6-4E02-B554-887826C99376}" destId="{C10916A9-67F7-4B5F-8645-DA202131DBE4}" srcOrd="0" destOrd="0" presId="urn:microsoft.com/office/officeart/2005/8/layout/default"/>
    <dgm:cxn modelId="{F1DD3C77-45E4-46E6-90E4-3BF273B79F16}" type="presOf" srcId="{0C6A3AF2-3ED1-4978-A10F-96CA94BDB8B1}" destId="{9F340E29-DD2E-4DFB-A2C3-CC32E5FDE8AA}" srcOrd="0" destOrd="0" presId="urn:microsoft.com/office/officeart/2005/8/layout/default"/>
    <dgm:cxn modelId="{C86939CF-3EC1-4315-B62F-7E3E1DABDEA3}" type="presOf" srcId="{3FECB9F5-4726-41EA-BAF3-BBFF988A417C}" destId="{0DFF330D-F05F-4E44-932F-F38EC9CF6FB3}" srcOrd="0" destOrd="0" presId="urn:microsoft.com/office/officeart/2005/8/layout/default"/>
    <dgm:cxn modelId="{6D3FA803-7FD0-4FEF-B01F-129F657320D1}" type="presOf" srcId="{8B978470-7AF0-4F61-8E56-08B33F398C5F}" destId="{7C28FCD9-1ECE-4AD2-A319-112B8D319E03}" srcOrd="0" destOrd="0" presId="urn:microsoft.com/office/officeart/2005/8/layout/default"/>
    <dgm:cxn modelId="{0EC20D82-B6E3-4EC8-A79B-4BE3E792E990}" srcId="{0C6A3AF2-3ED1-4978-A10F-96CA94BDB8B1}" destId="{8B978470-7AF0-4F61-8E56-08B33F398C5F}" srcOrd="1" destOrd="0" parTransId="{59B475E8-3978-4B9D-B42E-1E0132C0ED7A}" sibTransId="{808F6222-ED62-4C60-BA82-07D49885A7DD}"/>
    <dgm:cxn modelId="{1A15052A-7C4D-41CA-ADAE-D3EA6CBACAB4}" srcId="{0C6A3AF2-3ED1-4978-A10F-96CA94BDB8B1}" destId="{C96B39BF-9FB3-4888-BC78-4B8BE7F1B97C}" srcOrd="2" destOrd="0" parTransId="{BC6D6971-A864-4A07-B41D-D93B746DCDC3}" sibTransId="{F1956320-8229-4297-9B85-47E8BF206045}"/>
    <dgm:cxn modelId="{3F1EA55E-AE5B-4254-A0B4-0D9B5A866F44}" type="presParOf" srcId="{9F340E29-DD2E-4DFB-A2C3-CC32E5FDE8AA}" destId="{187841DD-39ED-4362-84E1-9F899644ADA0}" srcOrd="0" destOrd="0" presId="urn:microsoft.com/office/officeart/2005/8/layout/default"/>
    <dgm:cxn modelId="{49ECF5B6-68D7-470B-98DF-80D8EE43D6E1}" type="presParOf" srcId="{9F340E29-DD2E-4DFB-A2C3-CC32E5FDE8AA}" destId="{B854100D-90CD-45AE-96A6-1C0AD6F9E845}" srcOrd="1" destOrd="0" presId="urn:microsoft.com/office/officeart/2005/8/layout/default"/>
    <dgm:cxn modelId="{87E14761-363D-4EA3-8B1B-CB729DA9B2BD}" type="presParOf" srcId="{9F340E29-DD2E-4DFB-A2C3-CC32E5FDE8AA}" destId="{7C28FCD9-1ECE-4AD2-A319-112B8D319E03}" srcOrd="2" destOrd="0" presId="urn:microsoft.com/office/officeart/2005/8/layout/default"/>
    <dgm:cxn modelId="{7B6BCA5A-17C8-426C-B761-1C0CB7BDD138}" type="presParOf" srcId="{9F340E29-DD2E-4DFB-A2C3-CC32E5FDE8AA}" destId="{3E49A73D-CDC4-46FB-A172-DF5CF14F1D62}" srcOrd="3" destOrd="0" presId="urn:microsoft.com/office/officeart/2005/8/layout/default"/>
    <dgm:cxn modelId="{3AFFCD31-8572-4F9C-94E0-B1290C7F05F1}" type="presParOf" srcId="{9F340E29-DD2E-4DFB-A2C3-CC32E5FDE8AA}" destId="{C41A4255-3002-4544-BC73-6B0A6883DC23}" srcOrd="4" destOrd="0" presId="urn:microsoft.com/office/officeart/2005/8/layout/default"/>
    <dgm:cxn modelId="{9180250D-82D7-4D4D-A265-7C83151296E9}" type="presParOf" srcId="{9F340E29-DD2E-4DFB-A2C3-CC32E5FDE8AA}" destId="{4F61F2EF-4DB6-4E91-B603-836865758438}" srcOrd="5" destOrd="0" presId="urn:microsoft.com/office/officeart/2005/8/layout/default"/>
    <dgm:cxn modelId="{DF597724-F4B6-4A60-9A72-0BD912A627E2}" type="presParOf" srcId="{9F340E29-DD2E-4DFB-A2C3-CC32E5FDE8AA}" destId="{C10916A9-67F7-4B5F-8645-DA202131DBE4}" srcOrd="6" destOrd="0" presId="urn:microsoft.com/office/officeart/2005/8/layout/default"/>
    <dgm:cxn modelId="{36156D6D-ED8E-438E-837B-58DC96B0E798}" type="presParOf" srcId="{9F340E29-DD2E-4DFB-A2C3-CC32E5FDE8AA}" destId="{4B2A4876-1229-4383-8F94-99691DFBF779}" srcOrd="7" destOrd="0" presId="urn:microsoft.com/office/officeart/2005/8/layout/default"/>
    <dgm:cxn modelId="{56E42360-37ED-419F-8B1A-862EE58601C5}" type="presParOf" srcId="{9F340E29-DD2E-4DFB-A2C3-CC32E5FDE8AA}" destId="{0DFF330D-F05F-4E44-932F-F38EC9CF6FB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F5D413-51C4-470B-AA4B-0FD7CDFF812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1EEF15-299D-4C73-A351-C7FA7E9B86AD}">
      <dgm:prSet custT="1"/>
      <dgm:spPr/>
      <dgm:t>
        <a:bodyPr/>
        <a:lstStyle/>
        <a:p>
          <a:pPr rtl="0"/>
          <a:r>
            <a:rPr lang="ru-RU" sz="2200" b="0" dirty="0" smtClean="0"/>
            <a:t>Для получения </a:t>
          </a:r>
          <a:r>
            <a:rPr lang="ru-RU" sz="2200" b="0" u="sng" dirty="0" smtClean="0"/>
            <a:t>второй </a:t>
          </a:r>
          <a:r>
            <a:rPr lang="ru-RU" sz="2200" b="0" dirty="0" smtClean="0"/>
            <a:t>квалификационной категории - </a:t>
          </a:r>
          <a:r>
            <a:rPr lang="ru-RU" sz="2200" b="0" u="sng" dirty="0" smtClean="0"/>
            <a:t>не менее 3 лет</a:t>
          </a:r>
          <a:endParaRPr lang="ru-RU" sz="2200" b="0" u="sng" dirty="0"/>
        </a:p>
      </dgm:t>
    </dgm:pt>
    <dgm:pt modelId="{F48F15B7-1941-4F04-861B-6D1B620E17A7}" type="parTrans" cxnId="{5DD881CE-93F0-4DAD-B3D5-ABFA4E28796D}">
      <dgm:prSet/>
      <dgm:spPr/>
      <dgm:t>
        <a:bodyPr/>
        <a:lstStyle/>
        <a:p>
          <a:endParaRPr lang="ru-RU"/>
        </a:p>
      </dgm:t>
    </dgm:pt>
    <dgm:pt modelId="{472608B0-CEBB-4190-B120-D1BDC6F806AD}" type="sibTrans" cxnId="{5DD881CE-93F0-4DAD-B3D5-ABFA4E28796D}">
      <dgm:prSet/>
      <dgm:spPr/>
      <dgm:t>
        <a:bodyPr/>
        <a:lstStyle/>
        <a:p>
          <a:endParaRPr lang="ru-RU"/>
        </a:p>
      </dgm:t>
    </dgm:pt>
    <dgm:pt modelId="{7B275C0C-16A2-4AC0-A633-27F78FCFC194}">
      <dgm:prSet custT="1"/>
      <dgm:spPr/>
      <dgm:t>
        <a:bodyPr/>
        <a:lstStyle/>
        <a:p>
          <a:pPr rtl="0"/>
          <a:r>
            <a:rPr lang="ru-RU" sz="2200" b="0" dirty="0" smtClean="0"/>
            <a:t>Для получения </a:t>
          </a:r>
          <a:r>
            <a:rPr lang="ru-RU" sz="2200" b="0" u="sng" dirty="0" smtClean="0"/>
            <a:t>первой </a:t>
          </a:r>
          <a:r>
            <a:rPr lang="ru-RU" sz="2200" b="0" dirty="0" smtClean="0"/>
            <a:t>квалификационной категории - </a:t>
          </a:r>
          <a:r>
            <a:rPr lang="ru-RU" sz="2200" b="0" u="sng" dirty="0" smtClean="0"/>
            <a:t>не менее 5 лет</a:t>
          </a:r>
          <a:endParaRPr lang="ru-RU" sz="2200" b="0" u="sng" dirty="0"/>
        </a:p>
      </dgm:t>
    </dgm:pt>
    <dgm:pt modelId="{DC90EB3F-CF18-4480-8C9C-C54945315445}" type="parTrans" cxnId="{0F255755-B679-4559-9EAC-1655ED803FBA}">
      <dgm:prSet/>
      <dgm:spPr/>
      <dgm:t>
        <a:bodyPr/>
        <a:lstStyle/>
        <a:p>
          <a:endParaRPr lang="ru-RU"/>
        </a:p>
      </dgm:t>
    </dgm:pt>
    <dgm:pt modelId="{A94A01FC-ED72-4990-8BA3-9B28F19AB1BC}" type="sibTrans" cxnId="{0F255755-B679-4559-9EAC-1655ED803FBA}">
      <dgm:prSet/>
      <dgm:spPr/>
      <dgm:t>
        <a:bodyPr/>
        <a:lstStyle/>
        <a:p>
          <a:endParaRPr lang="ru-RU"/>
        </a:p>
      </dgm:t>
    </dgm:pt>
    <dgm:pt modelId="{A831C1F0-B079-465E-9876-3139A915828B}">
      <dgm:prSet custT="1"/>
      <dgm:spPr/>
      <dgm:t>
        <a:bodyPr/>
        <a:lstStyle/>
        <a:p>
          <a:pPr rtl="0"/>
          <a:r>
            <a:rPr lang="ru-RU" sz="2200" b="0" dirty="0" smtClean="0"/>
            <a:t>Для получения </a:t>
          </a:r>
          <a:r>
            <a:rPr lang="ru-RU" sz="2200" b="0" u="sng" dirty="0" smtClean="0"/>
            <a:t>высшей </a:t>
          </a:r>
          <a:r>
            <a:rPr lang="ru-RU" sz="2200" b="0" dirty="0" smtClean="0"/>
            <a:t>квалификационной категории - </a:t>
          </a:r>
          <a:r>
            <a:rPr lang="ru-RU" sz="2200" b="0" u="sng" dirty="0" smtClean="0"/>
            <a:t>не менее 7 лет</a:t>
          </a:r>
          <a:endParaRPr lang="ru-RU" sz="2200" b="0" u="sng" dirty="0"/>
        </a:p>
      </dgm:t>
    </dgm:pt>
    <dgm:pt modelId="{81C95639-4A86-4529-9E2A-97737C4DF79F}" type="parTrans" cxnId="{E178FBD9-A9C9-4CDB-A335-B3AB8DD60892}">
      <dgm:prSet/>
      <dgm:spPr/>
      <dgm:t>
        <a:bodyPr/>
        <a:lstStyle/>
        <a:p>
          <a:endParaRPr lang="ru-RU"/>
        </a:p>
      </dgm:t>
    </dgm:pt>
    <dgm:pt modelId="{4E67164B-F7AD-4602-BDFA-CC1FD2A595EC}" type="sibTrans" cxnId="{E178FBD9-A9C9-4CDB-A335-B3AB8DD60892}">
      <dgm:prSet/>
      <dgm:spPr/>
      <dgm:t>
        <a:bodyPr/>
        <a:lstStyle/>
        <a:p>
          <a:endParaRPr lang="ru-RU"/>
        </a:p>
      </dgm:t>
    </dgm:pt>
    <dgm:pt modelId="{776FEA65-AB2E-424F-B696-6CEBEC2E44A7}" type="pres">
      <dgm:prSet presAssocID="{48F5D413-51C4-470B-AA4B-0FD7CDFF812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F47FC6-BE2E-4757-966E-C6C64B1656BE}" type="pres">
      <dgm:prSet presAssocID="{761EEF15-299D-4C73-A351-C7FA7E9B86AD}" presName="horFlow" presStyleCnt="0"/>
      <dgm:spPr/>
    </dgm:pt>
    <dgm:pt modelId="{E1A9729D-1C10-4D39-871B-138958296926}" type="pres">
      <dgm:prSet presAssocID="{761EEF15-299D-4C73-A351-C7FA7E9B86AD}" presName="bigChev" presStyleLbl="node1" presStyleIdx="0" presStyleCnt="3" custScaleX="128315"/>
      <dgm:spPr/>
      <dgm:t>
        <a:bodyPr/>
        <a:lstStyle/>
        <a:p>
          <a:endParaRPr lang="ru-RU"/>
        </a:p>
      </dgm:t>
    </dgm:pt>
    <dgm:pt modelId="{F7735ACC-1141-40A5-B506-855DCF531846}" type="pres">
      <dgm:prSet presAssocID="{761EEF15-299D-4C73-A351-C7FA7E9B86AD}" presName="vSp" presStyleCnt="0"/>
      <dgm:spPr/>
    </dgm:pt>
    <dgm:pt modelId="{7B2B7957-69C8-446F-B532-A229472639BB}" type="pres">
      <dgm:prSet presAssocID="{7B275C0C-16A2-4AC0-A633-27F78FCFC194}" presName="horFlow" presStyleCnt="0"/>
      <dgm:spPr/>
    </dgm:pt>
    <dgm:pt modelId="{DE8BB14E-F819-4CAF-AD42-E9073A3A2252}" type="pres">
      <dgm:prSet presAssocID="{7B275C0C-16A2-4AC0-A633-27F78FCFC194}" presName="bigChev" presStyleLbl="node1" presStyleIdx="1" presStyleCnt="3" custScaleX="131570"/>
      <dgm:spPr/>
      <dgm:t>
        <a:bodyPr/>
        <a:lstStyle/>
        <a:p>
          <a:endParaRPr lang="ru-RU"/>
        </a:p>
      </dgm:t>
    </dgm:pt>
    <dgm:pt modelId="{C4C4CE7F-FC9F-4894-9A2C-D667C7DB33FF}" type="pres">
      <dgm:prSet presAssocID="{7B275C0C-16A2-4AC0-A633-27F78FCFC194}" presName="vSp" presStyleCnt="0"/>
      <dgm:spPr/>
    </dgm:pt>
    <dgm:pt modelId="{1FAD405A-576F-4CC6-A89F-B25E83ADB2B8}" type="pres">
      <dgm:prSet presAssocID="{A831C1F0-B079-465E-9876-3139A915828B}" presName="horFlow" presStyleCnt="0"/>
      <dgm:spPr/>
    </dgm:pt>
    <dgm:pt modelId="{D1EA7EC9-FACA-4465-AAC7-18347DD6056C}" type="pres">
      <dgm:prSet presAssocID="{A831C1F0-B079-465E-9876-3139A915828B}" presName="bigChev" presStyleLbl="node1" presStyleIdx="2" presStyleCnt="3" custScaleX="130966"/>
      <dgm:spPr/>
      <dgm:t>
        <a:bodyPr/>
        <a:lstStyle/>
        <a:p>
          <a:endParaRPr lang="ru-RU"/>
        </a:p>
      </dgm:t>
    </dgm:pt>
  </dgm:ptLst>
  <dgm:cxnLst>
    <dgm:cxn modelId="{0F255755-B679-4559-9EAC-1655ED803FBA}" srcId="{48F5D413-51C4-470B-AA4B-0FD7CDFF8123}" destId="{7B275C0C-16A2-4AC0-A633-27F78FCFC194}" srcOrd="1" destOrd="0" parTransId="{DC90EB3F-CF18-4480-8C9C-C54945315445}" sibTransId="{A94A01FC-ED72-4990-8BA3-9B28F19AB1BC}"/>
    <dgm:cxn modelId="{5DD881CE-93F0-4DAD-B3D5-ABFA4E28796D}" srcId="{48F5D413-51C4-470B-AA4B-0FD7CDFF8123}" destId="{761EEF15-299D-4C73-A351-C7FA7E9B86AD}" srcOrd="0" destOrd="0" parTransId="{F48F15B7-1941-4F04-861B-6D1B620E17A7}" sibTransId="{472608B0-CEBB-4190-B120-D1BDC6F806AD}"/>
    <dgm:cxn modelId="{B27A13DC-21FE-44BE-BACF-AB1327142B29}" type="presOf" srcId="{7B275C0C-16A2-4AC0-A633-27F78FCFC194}" destId="{DE8BB14E-F819-4CAF-AD42-E9073A3A2252}" srcOrd="0" destOrd="0" presId="urn:microsoft.com/office/officeart/2005/8/layout/lProcess3"/>
    <dgm:cxn modelId="{15ADEF90-3BB5-4137-B122-6EA145350D13}" type="presOf" srcId="{48F5D413-51C4-470B-AA4B-0FD7CDFF8123}" destId="{776FEA65-AB2E-424F-B696-6CEBEC2E44A7}" srcOrd="0" destOrd="0" presId="urn:microsoft.com/office/officeart/2005/8/layout/lProcess3"/>
    <dgm:cxn modelId="{83CB5F15-95B1-4E1F-855C-9A49E84F4D67}" type="presOf" srcId="{761EEF15-299D-4C73-A351-C7FA7E9B86AD}" destId="{E1A9729D-1C10-4D39-871B-138958296926}" srcOrd="0" destOrd="0" presId="urn:microsoft.com/office/officeart/2005/8/layout/lProcess3"/>
    <dgm:cxn modelId="{E178FBD9-A9C9-4CDB-A335-B3AB8DD60892}" srcId="{48F5D413-51C4-470B-AA4B-0FD7CDFF8123}" destId="{A831C1F0-B079-465E-9876-3139A915828B}" srcOrd="2" destOrd="0" parTransId="{81C95639-4A86-4529-9E2A-97737C4DF79F}" sibTransId="{4E67164B-F7AD-4602-BDFA-CC1FD2A595EC}"/>
    <dgm:cxn modelId="{DD7433D4-16EE-455A-8B9D-6587CFDF42F1}" type="presOf" srcId="{A831C1F0-B079-465E-9876-3139A915828B}" destId="{D1EA7EC9-FACA-4465-AAC7-18347DD6056C}" srcOrd="0" destOrd="0" presId="urn:microsoft.com/office/officeart/2005/8/layout/lProcess3"/>
    <dgm:cxn modelId="{5182B265-66FD-4A33-A7FC-7910B8EA06D3}" type="presParOf" srcId="{776FEA65-AB2E-424F-B696-6CEBEC2E44A7}" destId="{6AF47FC6-BE2E-4757-966E-C6C64B1656BE}" srcOrd="0" destOrd="0" presId="urn:microsoft.com/office/officeart/2005/8/layout/lProcess3"/>
    <dgm:cxn modelId="{141B3848-3B8A-4803-82CC-98B36B12C3A3}" type="presParOf" srcId="{6AF47FC6-BE2E-4757-966E-C6C64B1656BE}" destId="{E1A9729D-1C10-4D39-871B-138958296926}" srcOrd="0" destOrd="0" presId="urn:microsoft.com/office/officeart/2005/8/layout/lProcess3"/>
    <dgm:cxn modelId="{CF605D3A-6B68-4585-BD40-61C79509365F}" type="presParOf" srcId="{776FEA65-AB2E-424F-B696-6CEBEC2E44A7}" destId="{F7735ACC-1141-40A5-B506-855DCF531846}" srcOrd="1" destOrd="0" presId="urn:microsoft.com/office/officeart/2005/8/layout/lProcess3"/>
    <dgm:cxn modelId="{E2D1EC84-60DD-45DC-9BBD-AE5FF52420C3}" type="presParOf" srcId="{776FEA65-AB2E-424F-B696-6CEBEC2E44A7}" destId="{7B2B7957-69C8-446F-B532-A229472639BB}" srcOrd="2" destOrd="0" presId="urn:microsoft.com/office/officeart/2005/8/layout/lProcess3"/>
    <dgm:cxn modelId="{BBA740DD-6FD4-4310-97E0-66F34A2987A3}" type="presParOf" srcId="{7B2B7957-69C8-446F-B532-A229472639BB}" destId="{DE8BB14E-F819-4CAF-AD42-E9073A3A2252}" srcOrd="0" destOrd="0" presId="urn:microsoft.com/office/officeart/2005/8/layout/lProcess3"/>
    <dgm:cxn modelId="{B379E0A1-F331-4C55-9B99-89CC47F362FE}" type="presParOf" srcId="{776FEA65-AB2E-424F-B696-6CEBEC2E44A7}" destId="{C4C4CE7F-FC9F-4894-9A2C-D667C7DB33FF}" srcOrd="3" destOrd="0" presId="urn:microsoft.com/office/officeart/2005/8/layout/lProcess3"/>
    <dgm:cxn modelId="{3527645D-F34D-447E-B349-6B9DEE50C993}" type="presParOf" srcId="{776FEA65-AB2E-424F-B696-6CEBEC2E44A7}" destId="{1FAD405A-576F-4CC6-A89F-B25E83ADB2B8}" srcOrd="4" destOrd="0" presId="urn:microsoft.com/office/officeart/2005/8/layout/lProcess3"/>
    <dgm:cxn modelId="{9BDD6490-E914-4DF2-B430-F8449F11AEF3}" type="presParOf" srcId="{1FAD405A-576F-4CC6-A89F-B25E83ADB2B8}" destId="{D1EA7EC9-FACA-4465-AAC7-18347DD6056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383429-C490-4CFD-9C18-BDEB28DF94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C195AF-D3E5-483E-A95D-D0AB2AC2E48B}">
      <dgm:prSet custT="1"/>
      <dgm:spPr/>
      <dgm:t>
        <a:bodyPr/>
        <a:lstStyle/>
        <a:p>
          <a:pPr rtl="0"/>
          <a:r>
            <a:rPr lang="ru-RU" sz="3200" dirty="0" smtClean="0"/>
            <a:t>Прием документов</a:t>
          </a:r>
          <a:endParaRPr lang="ru-RU" sz="3200" dirty="0"/>
        </a:p>
      </dgm:t>
    </dgm:pt>
    <dgm:pt modelId="{832B8785-DEFB-4F22-82A7-DBBECF2B4A05}" type="parTrans" cxnId="{F69FC932-2852-4A98-8631-F808D5AE4837}">
      <dgm:prSet/>
      <dgm:spPr/>
      <dgm:t>
        <a:bodyPr/>
        <a:lstStyle/>
        <a:p>
          <a:endParaRPr lang="ru-RU"/>
        </a:p>
      </dgm:t>
    </dgm:pt>
    <dgm:pt modelId="{571C5809-BBB4-4638-9140-94150316A11A}" type="sibTrans" cxnId="{F69FC932-2852-4A98-8631-F808D5AE4837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B745EBD3-7676-46C7-AACC-514C053F576C}">
      <dgm:prSet custT="1"/>
      <dgm:spPr/>
      <dgm:t>
        <a:bodyPr/>
        <a:lstStyle/>
        <a:p>
          <a:pPr rtl="0"/>
          <a:r>
            <a:rPr lang="ru-RU" sz="3200" dirty="0" smtClean="0"/>
            <a:t> Тестирование</a:t>
          </a:r>
          <a:endParaRPr lang="ru-RU" sz="3200" dirty="0"/>
        </a:p>
      </dgm:t>
    </dgm:pt>
    <dgm:pt modelId="{9C978043-979F-4BB2-AE36-CB9220564DA9}" type="parTrans" cxnId="{221A8F93-7932-4ADA-A1B9-429DC3E571A2}">
      <dgm:prSet/>
      <dgm:spPr/>
      <dgm:t>
        <a:bodyPr/>
        <a:lstStyle/>
        <a:p>
          <a:endParaRPr lang="ru-RU"/>
        </a:p>
      </dgm:t>
    </dgm:pt>
    <dgm:pt modelId="{47E330A2-6F24-42CD-97D6-36FF78DA6256}" type="sibTrans" cxnId="{221A8F93-7932-4ADA-A1B9-429DC3E571A2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3C4F537D-2E29-4C4C-AC0B-65AF9FBB7BC9}">
      <dgm:prSet custT="1"/>
      <dgm:spPr/>
      <dgm:t>
        <a:bodyPr/>
        <a:lstStyle/>
        <a:p>
          <a:pPr rtl="0"/>
          <a:r>
            <a:rPr lang="ru-RU" sz="3200" dirty="0" smtClean="0"/>
            <a:t>Собеседование</a:t>
          </a:r>
          <a:endParaRPr lang="ru-RU" sz="3200" dirty="0"/>
        </a:p>
      </dgm:t>
    </dgm:pt>
    <dgm:pt modelId="{A3FCA1A9-7F8C-4835-B05F-82F91A776A9F}" type="parTrans" cxnId="{22390270-1904-4283-9497-170DB5EA086A}">
      <dgm:prSet/>
      <dgm:spPr/>
      <dgm:t>
        <a:bodyPr/>
        <a:lstStyle/>
        <a:p>
          <a:endParaRPr lang="ru-RU"/>
        </a:p>
      </dgm:t>
    </dgm:pt>
    <dgm:pt modelId="{4E52ABB0-3BE3-411D-9A61-B3559925363D}" type="sibTrans" cxnId="{22390270-1904-4283-9497-170DB5EA086A}">
      <dgm:prSet/>
      <dgm:spPr/>
      <dgm:t>
        <a:bodyPr/>
        <a:lstStyle/>
        <a:p>
          <a:endParaRPr lang="ru-RU"/>
        </a:p>
      </dgm:t>
    </dgm:pt>
    <dgm:pt modelId="{2B3E3D46-DBF4-40CA-B17C-F41AD4E58243}" type="pres">
      <dgm:prSet presAssocID="{32383429-C490-4CFD-9C18-BDEB28DF948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7B508-6445-4822-9485-136ED298D518}" type="pres">
      <dgm:prSet presAssocID="{E9C195AF-D3E5-483E-A95D-D0AB2AC2E48B}" presName="node" presStyleLbl="node1" presStyleIdx="0" presStyleCnt="3" custLinFactNeighborX="-1157" custLinFactNeighborY="3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2BA8D-10D5-4692-A06C-AB70744D6AEC}" type="pres">
      <dgm:prSet presAssocID="{571C5809-BBB4-4638-9140-94150316A11A}" presName="sibTrans" presStyleLbl="sibTrans2D1" presStyleIdx="0" presStyleCnt="2" custLinFactNeighborX="6658" custLinFactNeighborY="-4526"/>
      <dgm:spPr/>
      <dgm:t>
        <a:bodyPr/>
        <a:lstStyle/>
        <a:p>
          <a:endParaRPr lang="ru-RU"/>
        </a:p>
      </dgm:t>
    </dgm:pt>
    <dgm:pt modelId="{69F2B7DE-0578-41E6-9D15-B72524F703A0}" type="pres">
      <dgm:prSet presAssocID="{571C5809-BBB4-4638-9140-94150316A11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F28536E-D18C-429B-A107-4C755CF2CC98}" type="pres">
      <dgm:prSet presAssocID="{B745EBD3-7676-46C7-AACC-514C053F576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C7604-77E3-45D6-8BE3-EEFB21D479B1}" type="pres">
      <dgm:prSet presAssocID="{47E330A2-6F24-42CD-97D6-36FF78DA625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B1BB277-BC2A-4DE9-9BD6-28B2FE53132F}" type="pres">
      <dgm:prSet presAssocID="{47E330A2-6F24-42CD-97D6-36FF78DA625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BCFB942-A427-40A8-86E3-B4043D599444}" type="pres">
      <dgm:prSet presAssocID="{3C4F537D-2E29-4C4C-AC0B-65AF9FBB7B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16BAE3-BB70-463E-9784-23D2AAD9B240}" type="presOf" srcId="{47E330A2-6F24-42CD-97D6-36FF78DA6256}" destId="{BB1BB277-BC2A-4DE9-9BD6-28B2FE53132F}" srcOrd="1" destOrd="0" presId="urn:microsoft.com/office/officeart/2005/8/layout/process2"/>
    <dgm:cxn modelId="{36BD33B0-18C2-4393-880C-537B08353C20}" type="presOf" srcId="{B745EBD3-7676-46C7-AACC-514C053F576C}" destId="{FF28536E-D18C-429B-A107-4C755CF2CC98}" srcOrd="0" destOrd="0" presId="urn:microsoft.com/office/officeart/2005/8/layout/process2"/>
    <dgm:cxn modelId="{F8901C67-4DB8-4B75-A9FE-F4E04376D33F}" type="presOf" srcId="{3C4F537D-2E29-4C4C-AC0B-65AF9FBB7BC9}" destId="{6BCFB942-A427-40A8-86E3-B4043D599444}" srcOrd="0" destOrd="0" presId="urn:microsoft.com/office/officeart/2005/8/layout/process2"/>
    <dgm:cxn modelId="{89C36CA3-9832-4422-ABC8-1D5649FC9D9F}" type="presOf" srcId="{32383429-C490-4CFD-9C18-BDEB28DF9486}" destId="{2B3E3D46-DBF4-40CA-B17C-F41AD4E58243}" srcOrd="0" destOrd="0" presId="urn:microsoft.com/office/officeart/2005/8/layout/process2"/>
    <dgm:cxn modelId="{29B91652-26D4-4312-BF2B-4AE5A1E23A42}" type="presOf" srcId="{E9C195AF-D3E5-483E-A95D-D0AB2AC2E48B}" destId="{7D37B508-6445-4822-9485-136ED298D518}" srcOrd="0" destOrd="0" presId="urn:microsoft.com/office/officeart/2005/8/layout/process2"/>
    <dgm:cxn modelId="{22390270-1904-4283-9497-170DB5EA086A}" srcId="{32383429-C490-4CFD-9C18-BDEB28DF9486}" destId="{3C4F537D-2E29-4C4C-AC0B-65AF9FBB7BC9}" srcOrd="2" destOrd="0" parTransId="{A3FCA1A9-7F8C-4835-B05F-82F91A776A9F}" sibTransId="{4E52ABB0-3BE3-411D-9A61-B3559925363D}"/>
    <dgm:cxn modelId="{0060A53A-1DF8-42E9-9ACF-78C42C83F60C}" type="presOf" srcId="{571C5809-BBB4-4638-9140-94150316A11A}" destId="{5142BA8D-10D5-4692-A06C-AB70744D6AEC}" srcOrd="0" destOrd="0" presId="urn:microsoft.com/office/officeart/2005/8/layout/process2"/>
    <dgm:cxn modelId="{F69FC932-2852-4A98-8631-F808D5AE4837}" srcId="{32383429-C490-4CFD-9C18-BDEB28DF9486}" destId="{E9C195AF-D3E5-483E-A95D-D0AB2AC2E48B}" srcOrd="0" destOrd="0" parTransId="{832B8785-DEFB-4F22-82A7-DBBECF2B4A05}" sibTransId="{571C5809-BBB4-4638-9140-94150316A11A}"/>
    <dgm:cxn modelId="{221A8F93-7932-4ADA-A1B9-429DC3E571A2}" srcId="{32383429-C490-4CFD-9C18-BDEB28DF9486}" destId="{B745EBD3-7676-46C7-AACC-514C053F576C}" srcOrd="1" destOrd="0" parTransId="{9C978043-979F-4BB2-AE36-CB9220564DA9}" sibTransId="{47E330A2-6F24-42CD-97D6-36FF78DA6256}"/>
    <dgm:cxn modelId="{8156284A-B2C1-4443-8D3E-61D2D5602445}" type="presOf" srcId="{47E330A2-6F24-42CD-97D6-36FF78DA6256}" destId="{FE6C7604-77E3-45D6-8BE3-EEFB21D479B1}" srcOrd="0" destOrd="0" presId="urn:microsoft.com/office/officeart/2005/8/layout/process2"/>
    <dgm:cxn modelId="{4ECE75C9-39F6-4FB2-A203-318A5B90F780}" type="presOf" srcId="{571C5809-BBB4-4638-9140-94150316A11A}" destId="{69F2B7DE-0578-41E6-9D15-B72524F703A0}" srcOrd="1" destOrd="0" presId="urn:microsoft.com/office/officeart/2005/8/layout/process2"/>
    <dgm:cxn modelId="{44D8B5E3-9386-4882-B334-6C4452951A5C}" type="presParOf" srcId="{2B3E3D46-DBF4-40CA-B17C-F41AD4E58243}" destId="{7D37B508-6445-4822-9485-136ED298D518}" srcOrd="0" destOrd="0" presId="urn:microsoft.com/office/officeart/2005/8/layout/process2"/>
    <dgm:cxn modelId="{AB9F0597-9B5C-4832-B85C-453CFCBA0F75}" type="presParOf" srcId="{2B3E3D46-DBF4-40CA-B17C-F41AD4E58243}" destId="{5142BA8D-10D5-4692-A06C-AB70744D6AEC}" srcOrd="1" destOrd="0" presId="urn:microsoft.com/office/officeart/2005/8/layout/process2"/>
    <dgm:cxn modelId="{7761B2FA-C995-4E70-BE9A-CD2224035BA3}" type="presParOf" srcId="{5142BA8D-10D5-4692-A06C-AB70744D6AEC}" destId="{69F2B7DE-0578-41E6-9D15-B72524F703A0}" srcOrd="0" destOrd="0" presId="urn:microsoft.com/office/officeart/2005/8/layout/process2"/>
    <dgm:cxn modelId="{B6262F85-6283-45A3-88E5-EB2B45DC6F8B}" type="presParOf" srcId="{2B3E3D46-DBF4-40CA-B17C-F41AD4E58243}" destId="{FF28536E-D18C-429B-A107-4C755CF2CC98}" srcOrd="2" destOrd="0" presId="urn:microsoft.com/office/officeart/2005/8/layout/process2"/>
    <dgm:cxn modelId="{C0D2AFDC-B5A0-4CCD-8188-9D6BF92ED01D}" type="presParOf" srcId="{2B3E3D46-DBF4-40CA-B17C-F41AD4E58243}" destId="{FE6C7604-77E3-45D6-8BE3-EEFB21D479B1}" srcOrd="3" destOrd="0" presId="urn:microsoft.com/office/officeart/2005/8/layout/process2"/>
    <dgm:cxn modelId="{A2E61684-BD20-41C9-99F2-45312DDC201D}" type="presParOf" srcId="{FE6C7604-77E3-45D6-8BE3-EEFB21D479B1}" destId="{BB1BB277-BC2A-4DE9-9BD6-28B2FE53132F}" srcOrd="0" destOrd="0" presId="urn:microsoft.com/office/officeart/2005/8/layout/process2"/>
    <dgm:cxn modelId="{6DE58695-A737-4C9C-A6D8-BF48A4433F3A}" type="presParOf" srcId="{2B3E3D46-DBF4-40CA-B17C-F41AD4E58243}" destId="{6BCFB942-A427-40A8-86E3-B4043D59944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CF0720-0C21-49A2-B1C2-5B788BE640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90126-6A74-42D5-AED5-45741D1A8641}">
      <dgm:prSet custT="1"/>
      <dgm:spPr/>
      <dgm:t>
        <a:bodyPr/>
        <a:lstStyle/>
        <a:p>
          <a:pPr algn="ctr" rtl="0"/>
          <a:r>
            <a:rPr lang="ru-RU" sz="2000" b="0" i="0" dirty="0" smtClean="0"/>
            <a:t>Тестовый контроль знаний предусматривает выполнение тестовых заданий по заявленной специальности (должности)</a:t>
          </a:r>
          <a:endParaRPr lang="ru-RU" sz="2000" dirty="0"/>
        </a:p>
      </dgm:t>
    </dgm:pt>
    <dgm:pt modelId="{325C70F3-2948-40D3-A795-6BFB4FD29B75}" type="parTrans" cxnId="{063439DD-32AA-45AF-8910-313B75E0812F}">
      <dgm:prSet/>
      <dgm:spPr/>
      <dgm:t>
        <a:bodyPr/>
        <a:lstStyle/>
        <a:p>
          <a:endParaRPr lang="ru-RU"/>
        </a:p>
      </dgm:t>
    </dgm:pt>
    <dgm:pt modelId="{AAA54FA9-5BD5-4AE3-89F4-1FF0E0BBFD66}" type="sibTrans" cxnId="{063439DD-32AA-45AF-8910-313B75E0812F}">
      <dgm:prSet/>
      <dgm:spPr/>
      <dgm:t>
        <a:bodyPr/>
        <a:lstStyle/>
        <a:p>
          <a:endParaRPr lang="ru-RU"/>
        </a:p>
      </dgm:t>
    </dgm:pt>
    <dgm:pt modelId="{A5A4B963-913E-4830-9B00-023D18B13F8C}">
      <dgm:prSet custT="1"/>
      <dgm:spPr/>
      <dgm:t>
        <a:bodyPr/>
        <a:lstStyle/>
        <a:p>
          <a:pPr algn="ctr" rtl="0"/>
          <a:r>
            <a:rPr lang="ru-RU" sz="2000" dirty="0" smtClean="0"/>
            <a:t>Тестовый контроль проводится в дистанционном формате</a:t>
          </a:r>
          <a:endParaRPr lang="ru-RU" sz="2000" dirty="0"/>
        </a:p>
      </dgm:t>
    </dgm:pt>
    <dgm:pt modelId="{EAD80B1F-3ADE-49C4-B70F-F61B6CBA6F8F}" type="parTrans" cxnId="{8DEEB16F-86AB-4A03-81B9-1DEC32A735E1}">
      <dgm:prSet/>
      <dgm:spPr/>
      <dgm:t>
        <a:bodyPr/>
        <a:lstStyle/>
        <a:p>
          <a:endParaRPr lang="ru-RU"/>
        </a:p>
      </dgm:t>
    </dgm:pt>
    <dgm:pt modelId="{13FA3847-053A-4572-9610-8DB0D86C6AB5}" type="sibTrans" cxnId="{8DEEB16F-86AB-4A03-81B9-1DEC32A735E1}">
      <dgm:prSet/>
      <dgm:spPr/>
      <dgm:t>
        <a:bodyPr/>
        <a:lstStyle/>
        <a:p>
          <a:endParaRPr lang="ru-RU"/>
        </a:p>
      </dgm:t>
    </dgm:pt>
    <dgm:pt modelId="{84C74E9D-2BE8-4484-A77C-CE1D4EF9E208}">
      <dgm:prSet custT="1"/>
      <dgm:spPr/>
      <dgm:t>
        <a:bodyPr/>
        <a:lstStyle/>
        <a:p>
          <a:pPr algn="ctr" rtl="0"/>
          <a:r>
            <a:rPr lang="ru-RU" sz="2000" b="0" i="0" dirty="0" smtClean="0"/>
            <a:t>Тестирование признается пройденным при условии успешного выполнения не менее 70% от общего объема тестовых заданий</a:t>
          </a:r>
          <a:endParaRPr lang="ru-RU" sz="2000" dirty="0"/>
        </a:p>
      </dgm:t>
    </dgm:pt>
    <dgm:pt modelId="{F0C2FD13-BC4E-40A3-B496-CFA7395919E2}" type="parTrans" cxnId="{F5C59482-CB31-4BA7-A88A-EFAA1A9F293C}">
      <dgm:prSet/>
      <dgm:spPr/>
      <dgm:t>
        <a:bodyPr/>
        <a:lstStyle/>
        <a:p>
          <a:endParaRPr lang="ru-RU"/>
        </a:p>
      </dgm:t>
    </dgm:pt>
    <dgm:pt modelId="{914726CB-232C-44EB-B633-6AB1FB53E567}" type="sibTrans" cxnId="{F5C59482-CB31-4BA7-A88A-EFAA1A9F293C}">
      <dgm:prSet/>
      <dgm:spPr/>
      <dgm:t>
        <a:bodyPr/>
        <a:lstStyle/>
        <a:p>
          <a:endParaRPr lang="ru-RU"/>
        </a:p>
      </dgm:t>
    </dgm:pt>
    <dgm:pt modelId="{1C188623-E1DF-409E-B647-CE4F6B05D5F4}" type="pres">
      <dgm:prSet presAssocID="{72CF0720-0C21-49A2-B1C2-5B788BE64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C5965C-75D2-4856-ACC9-17FF9689367E}" type="pres">
      <dgm:prSet presAssocID="{6F890126-6A74-42D5-AED5-45741D1A8641}" presName="parentText" presStyleLbl="node1" presStyleIdx="0" presStyleCnt="3" custScaleY="1350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AB446-6443-43D4-819E-EC932C109A84}" type="pres">
      <dgm:prSet presAssocID="{AAA54FA9-5BD5-4AE3-89F4-1FF0E0BBFD66}" presName="spacer" presStyleCnt="0"/>
      <dgm:spPr/>
    </dgm:pt>
    <dgm:pt modelId="{7A4B91E5-BC57-42FD-A252-55B77C8840B6}" type="pres">
      <dgm:prSet presAssocID="{A5A4B963-913E-4830-9B00-023D18B13F8C}" presName="parentText" presStyleLbl="node1" presStyleIdx="1" presStyleCnt="3" custScaleY="90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6FCDC-A328-4BEC-A151-57B1A2D1DECE}" type="pres">
      <dgm:prSet presAssocID="{13FA3847-053A-4572-9610-8DB0D86C6AB5}" presName="spacer" presStyleCnt="0"/>
      <dgm:spPr/>
    </dgm:pt>
    <dgm:pt modelId="{B0EDA376-8E8C-4D7C-97A0-4671E21CFF74}" type="pres">
      <dgm:prSet presAssocID="{84C74E9D-2BE8-4484-A77C-CE1D4EF9E208}" presName="parentText" presStyleLbl="node1" presStyleIdx="2" presStyleCnt="3" custLinFactNeighborX="1408" custLinFactNeighborY="-34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EB16F-86AB-4A03-81B9-1DEC32A735E1}" srcId="{72CF0720-0C21-49A2-B1C2-5B788BE64036}" destId="{A5A4B963-913E-4830-9B00-023D18B13F8C}" srcOrd="1" destOrd="0" parTransId="{EAD80B1F-3ADE-49C4-B70F-F61B6CBA6F8F}" sibTransId="{13FA3847-053A-4572-9610-8DB0D86C6AB5}"/>
    <dgm:cxn modelId="{6EEDD967-51C8-4018-9F1B-F28E39F251AD}" type="presOf" srcId="{6F890126-6A74-42D5-AED5-45741D1A8641}" destId="{F7C5965C-75D2-4856-ACC9-17FF9689367E}" srcOrd="0" destOrd="0" presId="urn:microsoft.com/office/officeart/2005/8/layout/vList2"/>
    <dgm:cxn modelId="{CC4D7476-6A7A-44C9-A167-235D2F92FC4E}" type="presOf" srcId="{A5A4B963-913E-4830-9B00-023D18B13F8C}" destId="{7A4B91E5-BC57-42FD-A252-55B77C8840B6}" srcOrd="0" destOrd="0" presId="urn:microsoft.com/office/officeart/2005/8/layout/vList2"/>
    <dgm:cxn modelId="{F5C59482-CB31-4BA7-A88A-EFAA1A9F293C}" srcId="{72CF0720-0C21-49A2-B1C2-5B788BE64036}" destId="{84C74E9D-2BE8-4484-A77C-CE1D4EF9E208}" srcOrd="2" destOrd="0" parTransId="{F0C2FD13-BC4E-40A3-B496-CFA7395919E2}" sibTransId="{914726CB-232C-44EB-B633-6AB1FB53E567}"/>
    <dgm:cxn modelId="{0B68A006-C432-4770-A993-632BB9A3FD6B}" type="presOf" srcId="{84C74E9D-2BE8-4484-A77C-CE1D4EF9E208}" destId="{B0EDA376-8E8C-4D7C-97A0-4671E21CFF74}" srcOrd="0" destOrd="0" presId="urn:microsoft.com/office/officeart/2005/8/layout/vList2"/>
    <dgm:cxn modelId="{063439DD-32AA-45AF-8910-313B75E0812F}" srcId="{72CF0720-0C21-49A2-B1C2-5B788BE64036}" destId="{6F890126-6A74-42D5-AED5-45741D1A8641}" srcOrd="0" destOrd="0" parTransId="{325C70F3-2948-40D3-A795-6BFB4FD29B75}" sibTransId="{AAA54FA9-5BD5-4AE3-89F4-1FF0E0BBFD66}"/>
    <dgm:cxn modelId="{C2DAEE29-6A08-4B9C-ABF6-478F2D5F4B13}" type="presOf" srcId="{72CF0720-0C21-49A2-B1C2-5B788BE64036}" destId="{1C188623-E1DF-409E-B647-CE4F6B05D5F4}" srcOrd="0" destOrd="0" presId="urn:microsoft.com/office/officeart/2005/8/layout/vList2"/>
    <dgm:cxn modelId="{48F76FE5-E9C5-458A-A844-67DE5B0EF908}" type="presParOf" srcId="{1C188623-E1DF-409E-B647-CE4F6B05D5F4}" destId="{F7C5965C-75D2-4856-ACC9-17FF9689367E}" srcOrd="0" destOrd="0" presId="urn:microsoft.com/office/officeart/2005/8/layout/vList2"/>
    <dgm:cxn modelId="{4831B568-E58B-47D1-B57B-63746E9DFED1}" type="presParOf" srcId="{1C188623-E1DF-409E-B647-CE4F6B05D5F4}" destId="{0FFAB446-6443-43D4-819E-EC932C109A84}" srcOrd="1" destOrd="0" presId="urn:microsoft.com/office/officeart/2005/8/layout/vList2"/>
    <dgm:cxn modelId="{F54607F9-2E9C-4484-89ED-284A1A0341E2}" type="presParOf" srcId="{1C188623-E1DF-409E-B647-CE4F6B05D5F4}" destId="{7A4B91E5-BC57-42FD-A252-55B77C8840B6}" srcOrd="2" destOrd="0" presId="urn:microsoft.com/office/officeart/2005/8/layout/vList2"/>
    <dgm:cxn modelId="{11FE55D3-DE95-4F07-94CF-BD8B92C2DFA2}" type="presParOf" srcId="{1C188623-E1DF-409E-B647-CE4F6B05D5F4}" destId="{2636FCDC-A328-4BEC-A151-57B1A2D1DECE}" srcOrd="3" destOrd="0" presId="urn:microsoft.com/office/officeart/2005/8/layout/vList2"/>
    <dgm:cxn modelId="{C4C8B2FE-A45A-4935-9937-3B19FDA41271}" type="presParOf" srcId="{1C188623-E1DF-409E-B647-CE4F6B05D5F4}" destId="{B0EDA376-8E8C-4D7C-97A0-4671E21CFF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2E0C24-AF3C-48D3-B1FC-BF848E668D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B92A97-A56C-492E-9328-0A47AB4EFF09}">
      <dgm:prSet custT="1"/>
      <dgm:spPr/>
      <dgm:t>
        <a:bodyPr/>
        <a:lstStyle/>
        <a:p>
          <a:pPr algn="ctr" rtl="0"/>
          <a:r>
            <a:rPr lang="ru-RU" sz="2000" dirty="0" smtClean="0"/>
            <a:t>К собеседованию допускаются специалисты успешно прошедшие тестовый              контроль знаний</a:t>
          </a:r>
          <a:endParaRPr lang="ru-RU" sz="2000" dirty="0"/>
        </a:p>
      </dgm:t>
    </dgm:pt>
    <dgm:pt modelId="{EE376072-FFA5-43F7-86CB-AA9602856495}" type="parTrans" cxnId="{AFEA06F5-6CC0-4AC0-AE61-21F905B6F397}">
      <dgm:prSet/>
      <dgm:spPr/>
      <dgm:t>
        <a:bodyPr/>
        <a:lstStyle/>
        <a:p>
          <a:endParaRPr lang="ru-RU"/>
        </a:p>
      </dgm:t>
    </dgm:pt>
    <dgm:pt modelId="{67E2DBA1-D848-47C8-A4F9-F10577368BB3}" type="sibTrans" cxnId="{AFEA06F5-6CC0-4AC0-AE61-21F905B6F397}">
      <dgm:prSet/>
      <dgm:spPr/>
      <dgm:t>
        <a:bodyPr/>
        <a:lstStyle/>
        <a:p>
          <a:endParaRPr lang="ru-RU"/>
        </a:p>
      </dgm:t>
    </dgm:pt>
    <dgm:pt modelId="{25E11655-3D9A-477E-BAC0-9AFF834A6B58}">
      <dgm:prSet custT="1"/>
      <dgm:spPr/>
      <dgm:t>
        <a:bodyPr/>
        <a:lstStyle/>
        <a:p>
          <a:pPr algn="ctr" rtl="0"/>
          <a:r>
            <a:rPr lang="ru-RU" sz="2000" dirty="0" smtClean="0"/>
            <a:t>Собеседование проводится по теоретическим и практическим вопросам профессиональной деятельности специалиста</a:t>
          </a:r>
          <a:endParaRPr lang="ru-RU" sz="2000" dirty="0"/>
        </a:p>
      </dgm:t>
    </dgm:pt>
    <dgm:pt modelId="{720E1348-DF3E-47E7-8A4C-B7B0C42D1B72}" type="parTrans" cxnId="{D3B123C8-A1F4-4B72-BD92-206B13E2AD8A}">
      <dgm:prSet/>
      <dgm:spPr/>
      <dgm:t>
        <a:bodyPr/>
        <a:lstStyle/>
        <a:p>
          <a:endParaRPr lang="ru-RU"/>
        </a:p>
      </dgm:t>
    </dgm:pt>
    <dgm:pt modelId="{1E691ECE-08C6-416A-B504-D9DC84F5411C}" type="sibTrans" cxnId="{D3B123C8-A1F4-4B72-BD92-206B13E2AD8A}">
      <dgm:prSet/>
      <dgm:spPr/>
      <dgm:t>
        <a:bodyPr/>
        <a:lstStyle/>
        <a:p>
          <a:endParaRPr lang="ru-RU"/>
        </a:p>
      </dgm:t>
    </dgm:pt>
    <dgm:pt modelId="{BFBE12E2-CD62-4DC3-999B-18A0E028A8A0}" type="pres">
      <dgm:prSet presAssocID="{DB2E0C24-AF3C-48D3-B1FC-BF848E668D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FA75C8-F3A8-4545-80A9-2177D05AE716}" type="pres">
      <dgm:prSet presAssocID="{2FB92A97-A56C-492E-9328-0A47AB4EFF09}" presName="parentText" presStyleLbl="node1" presStyleIdx="0" presStyleCnt="2" custLinFactY="-145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C6D22-305F-4103-A097-E7BAE5873E30}" type="pres">
      <dgm:prSet presAssocID="{67E2DBA1-D848-47C8-A4F9-F10577368BB3}" presName="spacer" presStyleCnt="0"/>
      <dgm:spPr/>
    </dgm:pt>
    <dgm:pt modelId="{049965F1-8477-4433-BDE2-FB89548399A3}" type="pres">
      <dgm:prSet presAssocID="{25E11655-3D9A-477E-BAC0-9AFF834A6B58}" presName="parentText" presStyleLbl="node1" presStyleIdx="1" presStyleCnt="2" custLinFactY="15969" custLinFactNeighborX="-4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FAE48-70A0-4F90-9C5F-80914A47C48B}" type="presOf" srcId="{DB2E0C24-AF3C-48D3-B1FC-BF848E668D28}" destId="{BFBE12E2-CD62-4DC3-999B-18A0E028A8A0}" srcOrd="0" destOrd="0" presId="urn:microsoft.com/office/officeart/2005/8/layout/vList2"/>
    <dgm:cxn modelId="{AFEA06F5-6CC0-4AC0-AE61-21F905B6F397}" srcId="{DB2E0C24-AF3C-48D3-B1FC-BF848E668D28}" destId="{2FB92A97-A56C-492E-9328-0A47AB4EFF09}" srcOrd="0" destOrd="0" parTransId="{EE376072-FFA5-43F7-86CB-AA9602856495}" sibTransId="{67E2DBA1-D848-47C8-A4F9-F10577368BB3}"/>
    <dgm:cxn modelId="{D3B123C8-A1F4-4B72-BD92-206B13E2AD8A}" srcId="{DB2E0C24-AF3C-48D3-B1FC-BF848E668D28}" destId="{25E11655-3D9A-477E-BAC0-9AFF834A6B58}" srcOrd="1" destOrd="0" parTransId="{720E1348-DF3E-47E7-8A4C-B7B0C42D1B72}" sibTransId="{1E691ECE-08C6-416A-B504-D9DC84F5411C}"/>
    <dgm:cxn modelId="{D05550D8-DBE4-4794-8767-A29B92A6E088}" type="presOf" srcId="{25E11655-3D9A-477E-BAC0-9AFF834A6B58}" destId="{049965F1-8477-4433-BDE2-FB89548399A3}" srcOrd="0" destOrd="0" presId="urn:microsoft.com/office/officeart/2005/8/layout/vList2"/>
    <dgm:cxn modelId="{E44D7851-4973-473B-A0C2-27D41FFB30CC}" type="presOf" srcId="{2FB92A97-A56C-492E-9328-0A47AB4EFF09}" destId="{16FA75C8-F3A8-4545-80A9-2177D05AE716}" srcOrd="0" destOrd="0" presId="urn:microsoft.com/office/officeart/2005/8/layout/vList2"/>
    <dgm:cxn modelId="{B4D140E6-F49A-42A0-9516-F9F003CA5166}" type="presParOf" srcId="{BFBE12E2-CD62-4DC3-999B-18A0E028A8A0}" destId="{16FA75C8-F3A8-4545-80A9-2177D05AE716}" srcOrd="0" destOrd="0" presId="urn:microsoft.com/office/officeart/2005/8/layout/vList2"/>
    <dgm:cxn modelId="{4CF3F00C-9C90-45AA-BED6-E0A0907AF041}" type="presParOf" srcId="{BFBE12E2-CD62-4DC3-999B-18A0E028A8A0}" destId="{ABFC6D22-305F-4103-A097-E7BAE5873E30}" srcOrd="1" destOrd="0" presId="urn:microsoft.com/office/officeart/2005/8/layout/vList2"/>
    <dgm:cxn modelId="{750236BF-0338-4E36-BD1B-21ED3CDD1888}" type="presParOf" srcId="{BFBE12E2-CD62-4DC3-999B-18A0E028A8A0}" destId="{049965F1-8477-4433-BDE2-FB89548399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0DADB4-FF2B-4F62-BE4F-AEE6B6430C8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1FA708-8187-4AAB-AA25-CBC510B45645}">
      <dgm:prSet custT="1"/>
      <dgm:spPr/>
      <dgm:t>
        <a:bodyPr/>
        <a:lstStyle/>
        <a:p>
          <a:pPr rtl="0"/>
          <a:r>
            <a:rPr lang="ru-RU" sz="3200" b="1" dirty="0" smtClean="0"/>
            <a:t>Сроки подачи документов:</a:t>
          </a:r>
          <a:endParaRPr lang="ru-RU" sz="3200" dirty="0"/>
        </a:p>
      </dgm:t>
    </dgm:pt>
    <dgm:pt modelId="{428FFB15-D2B9-457A-A5A5-5931758E8B2C}" type="parTrans" cxnId="{6174995F-4D6D-4641-B5C9-D9DEEC04E690}">
      <dgm:prSet/>
      <dgm:spPr/>
      <dgm:t>
        <a:bodyPr/>
        <a:lstStyle/>
        <a:p>
          <a:endParaRPr lang="ru-RU"/>
        </a:p>
      </dgm:t>
    </dgm:pt>
    <dgm:pt modelId="{BD13B6E9-CE20-417D-9908-1E33FC93837B}" type="sibTrans" cxnId="{6174995F-4D6D-4641-B5C9-D9DEEC04E690}">
      <dgm:prSet/>
      <dgm:spPr/>
      <dgm:t>
        <a:bodyPr/>
        <a:lstStyle/>
        <a:p>
          <a:endParaRPr lang="ru-RU"/>
        </a:p>
      </dgm:t>
    </dgm:pt>
    <dgm:pt modelId="{13080A6C-4472-408C-9FCB-9646A029617A}">
      <dgm:prSet custT="1"/>
      <dgm:spPr/>
      <dgm:t>
        <a:bodyPr/>
        <a:lstStyle/>
        <a:p>
          <a:pPr rtl="0"/>
          <a:r>
            <a:rPr lang="ru-RU" sz="2000" dirty="0" smtClean="0"/>
            <a:t>Специалисты, имеющие квалификационную категорию предоставляют документы </a:t>
          </a:r>
          <a:r>
            <a:rPr lang="ru-RU" sz="2000" b="1" u="sng" dirty="0" smtClean="0"/>
            <a:t>не позднее      91 рабочего дня</a:t>
          </a:r>
          <a:r>
            <a:rPr lang="ru-RU" sz="2000" b="1" u="none" dirty="0" smtClean="0"/>
            <a:t>   </a:t>
          </a:r>
          <a:r>
            <a:rPr lang="ru-RU" sz="2000" b="0" u="none" dirty="0" smtClean="0"/>
            <a:t>              до</a:t>
          </a:r>
          <a:r>
            <a:rPr lang="ru-RU" sz="2000" dirty="0" smtClean="0"/>
            <a:t> окончания срока её действия (за 4 месяца) </a:t>
          </a:r>
          <a:endParaRPr lang="ru-RU" sz="2000" dirty="0"/>
        </a:p>
      </dgm:t>
    </dgm:pt>
    <dgm:pt modelId="{35361EAB-39F3-4457-8559-E8AC3CE11B4C}" type="parTrans" cxnId="{DE3172B4-C2CC-4881-9713-09C2D70B113D}">
      <dgm:prSet/>
      <dgm:spPr/>
      <dgm:t>
        <a:bodyPr/>
        <a:lstStyle/>
        <a:p>
          <a:endParaRPr lang="ru-RU"/>
        </a:p>
      </dgm:t>
    </dgm:pt>
    <dgm:pt modelId="{6DF3B2B0-4829-413D-9FB0-9552773AADA5}" type="sibTrans" cxnId="{DE3172B4-C2CC-4881-9713-09C2D70B113D}">
      <dgm:prSet/>
      <dgm:spPr/>
      <dgm:t>
        <a:bodyPr/>
        <a:lstStyle/>
        <a:p>
          <a:endParaRPr lang="ru-RU"/>
        </a:p>
      </dgm:t>
    </dgm:pt>
    <dgm:pt modelId="{B239266A-CA05-40B7-B5BD-962A96C53661}">
      <dgm:prSet custT="1"/>
      <dgm:spPr/>
      <dgm:t>
        <a:bodyPr/>
        <a:lstStyle/>
        <a:p>
          <a:pPr rtl="0"/>
          <a:r>
            <a:rPr lang="ru-RU" sz="2000" dirty="0" smtClean="0"/>
            <a:t>На присвоение более высокой квалификационной категории </a:t>
          </a:r>
          <a:r>
            <a:rPr lang="ru-RU" sz="2000" b="1" u="sng" dirty="0" smtClean="0"/>
            <a:t>через 2 года</a:t>
          </a:r>
          <a:r>
            <a:rPr lang="ru-RU" sz="2000" b="0" u="none" dirty="0" smtClean="0"/>
            <a:t> с</a:t>
          </a:r>
          <a:r>
            <a:rPr lang="ru-RU" sz="2000" dirty="0" smtClean="0"/>
            <a:t> момента присвоения </a:t>
          </a:r>
          <a:r>
            <a:rPr lang="ru-RU" sz="2000" smtClean="0"/>
            <a:t>текущей категории </a:t>
          </a:r>
          <a:endParaRPr lang="ru-RU" sz="2000" dirty="0"/>
        </a:p>
      </dgm:t>
    </dgm:pt>
    <dgm:pt modelId="{15E9F543-6A41-4FA7-90F8-248D9C0B0F7A}" type="parTrans" cxnId="{6060E2D9-0922-4E39-BEB1-DD57D41D8DC9}">
      <dgm:prSet/>
      <dgm:spPr/>
      <dgm:t>
        <a:bodyPr/>
        <a:lstStyle/>
        <a:p>
          <a:endParaRPr lang="ru-RU"/>
        </a:p>
      </dgm:t>
    </dgm:pt>
    <dgm:pt modelId="{4D20FA04-3F0B-47BF-BE88-C7589D838740}" type="sibTrans" cxnId="{6060E2D9-0922-4E39-BEB1-DD57D41D8DC9}">
      <dgm:prSet/>
      <dgm:spPr/>
      <dgm:t>
        <a:bodyPr/>
        <a:lstStyle/>
        <a:p>
          <a:endParaRPr lang="ru-RU"/>
        </a:p>
      </dgm:t>
    </dgm:pt>
    <dgm:pt modelId="{0DC1CA29-E4F0-418D-8AE2-A86C96968A09}" type="pres">
      <dgm:prSet presAssocID="{040DADB4-FF2B-4F62-BE4F-AEE6B6430C8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DD750-9404-42D4-B580-C2E03869E507}" type="pres">
      <dgm:prSet presAssocID="{FD1FA708-8187-4AAB-AA25-CBC510B45645}" presName="node" presStyleLbl="node1" presStyleIdx="0" presStyleCnt="3" custLinFactNeighborX="228" custLinFactNeighborY="-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80806-E3E8-4427-A9AF-CAED90D181D2}" type="pres">
      <dgm:prSet presAssocID="{BD13B6E9-CE20-417D-9908-1E33FC93837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4232013-D03D-4BE9-B0D0-72DABCADCF59}" type="pres">
      <dgm:prSet presAssocID="{BD13B6E9-CE20-417D-9908-1E33FC93837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3AB0D9D-33A7-4979-9882-71FEA15A0C0C}" type="pres">
      <dgm:prSet presAssocID="{13080A6C-4472-408C-9FCB-9646A029617A}" presName="node" presStyleLbl="node1" presStyleIdx="1" presStyleCnt="3" custScaleY="186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76254-66B3-42DF-ADD3-CE7E618D4D58}" type="pres">
      <dgm:prSet presAssocID="{6DF3B2B0-4829-413D-9FB0-9552773AADA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D5FAD0E-673E-46B2-BB09-B530C008A2B9}" type="pres">
      <dgm:prSet presAssocID="{6DF3B2B0-4829-413D-9FB0-9552773AADA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F9BB951-0EC4-45CF-8E8F-1B4E5E9B2D71}" type="pres">
      <dgm:prSet presAssocID="{B239266A-CA05-40B7-B5BD-962A96C53661}" presName="node" presStyleLbl="node1" presStyleIdx="2" presStyleCnt="3" custScaleY="150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172B4-C2CC-4881-9713-09C2D70B113D}" srcId="{040DADB4-FF2B-4F62-BE4F-AEE6B6430C87}" destId="{13080A6C-4472-408C-9FCB-9646A029617A}" srcOrd="1" destOrd="0" parTransId="{35361EAB-39F3-4457-8559-E8AC3CE11B4C}" sibTransId="{6DF3B2B0-4829-413D-9FB0-9552773AADA5}"/>
    <dgm:cxn modelId="{62BE7466-B62F-485C-8DA3-A90E0B8E9031}" type="presOf" srcId="{6DF3B2B0-4829-413D-9FB0-9552773AADA5}" destId="{47876254-66B3-42DF-ADD3-CE7E618D4D58}" srcOrd="0" destOrd="0" presId="urn:microsoft.com/office/officeart/2005/8/layout/process2"/>
    <dgm:cxn modelId="{5213B9C6-BFA1-41F8-9EA8-2E2D6F595811}" type="presOf" srcId="{040DADB4-FF2B-4F62-BE4F-AEE6B6430C87}" destId="{0DC1CA29-E4F0-418D-8AE2-A86C96968A09}" srcOrd="0" destOrd="0" presId="urn:microsoft.com/office/officeart/2005/8/layout/process2"/>
    <dgm:cxn modelId="{6060E2D9-0922-4E39-BEB1-DD57D41D8DC9}" srcId="{040DADB4-FF2B-4F62-BE4F-AEE6B6430C87}" destId="{B239266A-CA05-40B7-B5BD-962A96C53661}" srcOrd="2" destOrd="0" parTransId="{15E9F543-6A41-4FA7-90F8-248D9C0B0F7A}" sibTransId="{4D20FA04-3F0B-47BF-BE88-C7589D838740}"/>
    <dgm:cxn modelId="{C0213C04-51D1-437D-A7F9-3B10FBE702E2}" type="presOf" srcId="{6DF3B2B0-4829-413D-9FB0-9552773AADA5}" destId="{8D5FAD0E-673E-46B2-BB09-B530C008A2B9}" srcOrd="1" destOrd="0" presId="urn:microsoft.com/office/officeart/2005/8/layout/process2"/>
    <dgm:cxn modelId="{4F83CECE-9A64-4E0B-B186-F44BB6FB1D83}" type="presOf" srcId="{BD13B6E9-CE20-417D-9908-1E33FC93837B}" destId="{34232013-D03D-4BE9-B0D0-72DABCADCF59}" srcOrd="1" destOrd="0" presId="urn:microsoft.com/office/officeart/2005/8/layout/process2"/>
    <dgm:cxn modelId="{B2A6B67A-9708-4770-8F9E-3AA3DE26AF64}" type="presOf" srcId="{13080A6C-4472-408C-9FCB-9646A029617A}" destId="{03AB0D9D-33A7-4979-9882-71FEA15A0C0C}" srcOrd="0" destOrd="0" presId="urn:microsoft.com/office/officeart/2005/8/layout/process2"/>
    <dgm:cxn modelId="{741B144B-BD9F-474D-AC66-99BA045A6D9E}" type="presOf" srcId="{BD13B6E9-CE20-417D-9908-1E33FC93837B}" destId="{A9280806-E3E8-4427-A9AF-CAED90D181D2}" srcOrd="0" destOrd="0" presId="urn:microsoft.com/office/officeart/2005/8/layout/process2"/>
    <dgm:cxn modelId="{4067FDFE-EA27-4AEB-9E59-7FD38E869DC9}" type="presOf" srcId="{FD1FA708-8187-4AAB-AA25-CBC510B45645}" destId="{B6BDD750-9404-42D4-B580-C2E03869E507}" srcOrd="0" destOrd="0" presId="urn:microsoft.com/office/officeart/2005/8/layout/process2"/>
    <dgm:cxn modelId="{6174995F-4D6D-4641-B5C9-D9DEEC04E690}" srcId="{040DADB4-FF2B-4F62-BE4F-AEE6B6430C87}" destId="{FD1FA708-8187-4AAB-AA25-CBC510B45645}" srcOrd="0" destOrd="0" parTransId="{428FFB15-D2B9-457A-A5A5-5931758E8B2C}" sibTransId="{BD13B6E9-CE20-417D-9908-1E33FC93837B}"/>
    <dgm:cxn modelId="{A02B149C-3C5C-42B0-A7A8-C780FAC626FA}" type="presOf" srcId="{B239266A-CA05-40B7-B5BD-962A96C53661}" destId="{1F9BB951-0EC4-45CF-8E8F-1B4E5E9B2D71}" srcOrd="0" destOrd="0" presId="urn:microsoft.com/office/officeart/2005/8/layout/process2"/>
    <dgm:cxn modelId="{84DA5B61-C89C-466A-8F2E-7A6955534B50}" type="presParOf" srcId="{0DC1CA29-E4F0-418D-8AE2-A86C96968A09}" destId="{B6BDD750-9404-42D4-B580-C2E03869E507}" srcOrd="0" destOrd="0" presId="urn:microsoft.com/office/officeart/2005/8/layout/process2"/>
    <dgm:cxn modelId="{C8C843E8-5179-452B-B154-9607D27E8FE5}" type="presParOf" srcId="{0DC1CA29-E4F0-418D-8AE2-A86C96968A09}" destId="{A9280806-E3E8-4427-A9AF-CAED90D181D2}" srcOrd="1" destOrd="0" presId="urn:microsoft.com/office/officeart/2005/8/layout/process2"/>
    <dgm:cxn modelId="{F7B2ABD3-7C5C-4AB7-A874-9B5641CA06EA}" type="presParOf" srcId="{A9280806-E3E8-4427-A9AF-CAED90D181D2}" destId="{34232013-D03D-4BE9-B0D0-72DABCADCF59}" srcOrd="0" destOrd="0" presId="urn:microsoft.com/office/officeart/2005/8/layout/process2"/>
    <dgm:cxn modelId="{0F87817F-9871-4E1B-9493-59F11B848723}" type="presParOf" srcId="{0DC1CA29-E4F0-418D-8AE2-A86C96968A09}" destId="{03AB0D9D-33A7-4979-9882-71FEA15A0C0C}" srcOrd="2" destOrd="0" presId="urn:microsoft.com/office/officeart/2005/8/layout/process2"/>
    <dgm:cxn modelId="{36A27F16-0180-4BE2-88FC-3A3A11F277BD}" type="presParOf" srcId="{0DC1CA29-E4F0-418D-8AE2-A86C96968A09}" destId="{47876254-66B3-42DF-ADD3-CE7E618D4D58}" srcOrd="3" destOrd="0" presId="urn:microsoft.com/office/officeart/2005/8/layout/process2"/>
    <dgm:cxn modelId="{E8739469-5245-4C79-8931-98F2EE6CC1E1}" type="presParOf" srcId="{47876254-66B3-42DF-ADD3-CE7E618D4D58}" destId="{8D5FAD0E-673E-46B2-BB09-B530C008A2B9}" srcOrd="0" destOrd="0" presId="urn:microsoft.com/office/officeart/2005/8/layout/process2"/>
    <dgm:cxn modelId="{E8529BC2-A219-486A-AA99-ECF1F3321343}" type="presParOf" srcId="{0DC1CA29-E4F0-418D-8AE2-A86C96968A09}" destId="{1F9BB951-0EC4-45CF-8E8F-1B4E5E9B2D7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EEA3A-FCC1-4D00-A32A-AD8C6DC5E10B}">
      <dsp:nvSpPr>
        <dsp:cNvPr id="0" name=""/>
        <dsp:cNvSpPr/>
      </dsp:nvSpPr>
      <dsp:spPr>
        <a:xfrm>
          <a:off x="5" y="84656"/>
          <a:ext cx="4081537" cy="2447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Это важная составляющая морального и материального стимулирования специалистов, признание в медицинском сообществе, дополнительные возможности для карьерного роста</a:t>
          </a:r>
          <a:endParaRPr lang="ru-RU" sz="2000" kern="1200" dirty="0"/>
        </a:p>
      </dsp:txBody>
      <dsp:txXfrm>
        <a:off x="5" y="84656"/>
        <a:ext cx="4081537" cy="2447674"/>
      </dsp:txXfrm>
    </dsp:sp>
    <dsp:sp modelId="{FF2CC544-6C9C-476E-B8D5-4915326703D7}">
      <dsp:nvSpPr>
        <dsp:cNvPr id="0" name=""/>
        <dsp:cNvSpPr/>
      </dsp:nvSpPr>
      <dsp:spPr>
        <a:xfrm>
          <a:off x="4489489" y="84656"/>
          <a:ext cx="4079457" cy="2447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Квалификационная категория – это своеобразный «сертификат доверия» от коллег, пациентов и профессионального сообщества</a:t>
          </a:r>
          <a:endParaRPr lang="ru-RU" sz="2000" kern="1200" dirty="0"/>
        </a:p>
      </dsp:txBody>
      <dsp:txXfrm>
        <a:off x="4489489" y="84656"/>
        <a:ext cx="4079457" cy="2447674"/>
      </dsp:txXfrm>
    </dsp:sp>
    <dsp:sp modelId="{B43EF070-D510-43FC-9F83-64CE139815B6}">
      <dsp:nvSpPr>
        <dsp:cNvPr id="0" name=""/>
        <dsp:cNvSpPr/>
      </dsp:nvSpPr>
      <dsp:spPr>
        <a:xfrm>
          <a:off x="2244747" y="2940276"/>
          <a:ext cx="4079457" cy="2447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Квалификационная категория действительна на протяжении</a:t>
          </a:r>
          <a:br>
            <a:rPr lang="ru-RU" sz="2000" kern="1200" dirty="0" smtClean="0"/>
          </a:br>
          <a:r>
            <a:rPr lang="ru-RU" sz="2000" kern="1200" dirty="0" smtClean="0"/>
            <a:t> 5 лет на всей территории РФ</a:t>
          </a:r>
          <a:endParaRPr lang="ru-RU" sz="2000" kern="1200" dirty="0"/>
        </a:p>
      </dsp:txBody>
      <dsp:txXfrm>
        <a:off x="2244747" y="2940276"/>
        <a:ext cx="4079457" cy="24476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33643-DB6F-476A-9C02-F72B70108C6F}">
      <dsp:nvSpPr>
        <dsp:cNvPr id="0" name=""/>
        <dsp:cNvSpPr/>
      </dsp:nvSpPr>
      <dsp:spPr>
        <a:xfrm>
          <a:off x="785800" y="4272"/>
          <a:ext cx="3144415" cy="1436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Способы подачи документов:</a:t>
          </a:r>
          <a:endParaRPr lang="ru-RU" sz="3200" kern="1200" dirty="0"/>
        </a:p>
      </dsp:txBody>
      <dsp:txXfrm>
        <a:off x="827876" y="46348"/>
        <a:ext cx="3060263" cy="1352424"/>
      </dsp:txXfrm>
    </dsp:sp>
    <dsp:sp modelId="{6455FE9B-A96E-49D0-B032-59C065B05E8D}">
      <dsp:nvSpPr>
        <dsp:cNvPr id="0" name=""/>
        <dsp:cNvSpPr/>
      </dsp:nvSpPr>
      <dsp:spPr>
        <a:xfrm rot="5400000">
          <a:off x="2223836" y="1458737"/>
          <a:ext cx="268343" cy="322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2261404" y="1485572"/>
        <a:ext cx="193208" cy="187840"/>
      </dsp:txXfrm>
    </dsp:sp>
    <dsp:sp modelId="{1EE578E1-C155-41AD-8EB7-A08DBC187427}">
      <dsp:nvSpPr>
        <dsp:cNvPr id="0" name=""/>
        <dsp:cNvSpPr/>
      </dsp:nvSpPr>
      <dsp:spPr>
        <a:xfrm>
          <a:off x="744668" y="1798639"/>
          <a:ext cx="3226679" cy="1467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Лично специалистом либо его представителем по адресу: г. Иркутск, 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ru-RU" sz="2000" kern="1200" dirty="0" smtClean="0"/>
            <a:t>ул. </a:t>
          </a:r>
          <a:r>
            <a:rPr lang="ru-RU" sz="2000" kern="1200" dirty="0" err="1" smtClean="0"/>
            <a:t>Сухэ-Батора</a:t>
          </a:r>
          <a:r>
            <a:rPr lang="ru-RU" sz="2000" kern="1200" dirty="0" smtClean="0"/>
            <a:t>, д.15</a:t>
          </a:r>
          <a:endParaRPr lang="ru-RU" sz="2000" kern="1200" dirty="0"/>
        </a:p>
      </dsp:txBody>
      <dsp:txXfrm>
        <a:off x="787647" y="1841618"/>
        <a:ext cx="3140721" cy="1381438"/>
      </dsp:txXfrm>
    </dsp:sp>
    <dsp:sp modelId="{FB7F56B3-D245-4591-A8F6-2547E8EC3CDE}">
      <dsp:nvSpPr>
        <dsp:cNvPr id="0" name=""/>
        <dsp:cNvSpPr/>
      </dsp:nvSpPr>
      <dsp:spPr>
        <a:xfrm rot="5400000">
          <a:off x="2223836" y="3283925"/>
          <a:ext cx="268343" cy="322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2261404" y="3310760"/>
        <a:ext cx="193208" cy="187840"/>
      </dsp:txXfrm>
    </dsp:sp>
    <dsp:sp modelId="{68C667C6-EE44-4646-B2B9-50597CCCA2C9}">
      <dsp:nvSpPr>
        <dsp:cNvPr id="0" name=""/>
        <dsp:cNvSpPr/>
      </dsp:nvSpPr>
      <dsp:spPr>
        <a:xfrm>
          <a:off x="799109" y="3623827"/>
          <a:ext cx="3117796" cy="141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Посредством почтовой связи письмом на адрес: </a:t>
          </a:r>
          <a:br>
            <a:rPr lang="ru-RU" sz="2000" kern="1200" dirty="0" smtClean="0"/>
          </a:br>
          <a:r>
            <a:rPr lang="ru-RU" sz="2000" kern="1200" dirty="0" smtClean="0"/>
            <a:t>664003 г. Иркутск ,                 ул. Грязнова, д. 1</a:t>
          </a:r>
          <a:endParaRPr lang="ru-RU" sz="2000" kern="1200" dirty="0"/>
        </a:p>
      </dsp:txBody>
      <dsp:txXfrm>
        <a:off x="840574" y="3665292"/>
        <a:ext cx="3034866" cy="1332801"/>
      </dsp:txXfrm>
    </dsp:sp>
    <dsp:sp modelId="{8A3B2ACA-5F40-4F7C-A59D-868B2BEF9E65}">
      <dsp:nvSpPr>
        <dsp:cNvPr id="0" name=""/>
        <dsp:cNvSpPr/>
      </dsp:nvSpPr>
      <dsp:spPr>
        <a:xfrm rot="5400000">
          <a:off x="2223836" y="5057448"/>
          <a:ext cx="268343" cy="322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2261404" y="5084283"/>
        <a:ext cx="193208" cy="187840"/>
      </dsp:txXfrm>
    </dsp:sp>
    <dsp:sp modelId="{0C4FED15-05A3-4251-8E27-BFBBD8F68C7D}">
      <dsp:nvSpPr>
        <dsp:cNvPr id="0" name=""/>
        <dsp:cNvSpPr/>
      </dsp:nvSpPr>
      <dsp:spPr>
        <a:xfrm>
          <a:off x="851390" y="5397350"/>
          <a:ext cx="3013235" cy="935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Электронной почтой на адрес:</a:t>
          </a:r>
          <a:r>
            <a:rPr lang="en-US" sz="2000" kern="1200" dirty="0" smtClean="0"/>
            <a:t> attest@miac-io.ru</a:t>
          </a:r>
          <a:endParaRPr lang="ru-RU" sz="2000" kern="1200" dirty="0"/>
        </a:p>
      </dsp:txBody>
      <dsp:txXfrm>
        <a:off x="878778" y="5424738"/>
        <a:ext cx="2958459" cy="880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D9CAF-B9B3-482D-BA60-1F235A797BBA}">
      <dsp:nvSpPr>
        <dsp:cNvPr id="0" name=""/>
        <dsp:cNvSpPr/>
      </dsp:nvSpPr>
      <dsp:spPr>
        <a:xfrm>
          <a:off x="684" y="204005"/>
          <a:ext cx="4084959" cy="2760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теоретических знаний и практических навыков специалистов, которые необходимы для выполнения профессиональных обязанностей по соответствующим специальностям и должностям</a:t>
          </a:r>
          <a:endParaRPr lang="ru-RU" sz="2000" kern="1200" dirty="0"/>
        </a:p>
      </dsp:txBody>
      <dsp:txXfrm>
        <a:off x="684" y="204005"/>
        <a:ext cx="4084959" cy="2760341"/>
      </dsp:txXfrm>
    </dsp:sp>
    <dsp:sp modelId="{FB561B5E-4414-40F7-B0DB-5F5913B3EB0D}">
      <dsp:nvSpPr>
        <dsp:cNvPr id="0" name=""/>
        <dsp:cNvSpPr/>
      </dsp:nvSpPr>
      <dsp:spPr>
        <a:xfrm>
          <a:off x="4466928" y="216026"/>
          <a:ext cx="4029330" cy="2736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Определение уровня профессиональной подготовки специалистов, улучшение подбора и использования кадров в медицинских организациях, выявление высококвалифицированных специалистов</a:t>
          </a:r>
          <a:endParaRPr lang="ru-RU" sz="2000" kern="1200" dirty="0"/>
        </a:p>
      </dsp:txBody>
      <dsp:txXfrm>
        <a:off x="4466928" y="216026"/>
        <a:ext cx="4029330" cy="2736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CD4CB-F427-4C46-B7B9-D6C23A60F158}">
      <dsp:nvSpPr>
        <dsp:cNvPr id="0" name=""/>
        <dsp:cNvSpPr/>
      </dsp:nvSpPr>
      <dsp:spPr>
        <a:xfrm>
          <a:off x="1080120" y="0"/>
          <a:ext cx="2895529" cy="1737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Получить прибавку к заработной плате</a:t>
          </a:r>
          <a:endParaRPr lang="ru-RU" sz="2400" kern="1200" dirty="0"/>
        </a:p>
      </dsp:txBody>
      <dsp:txXfrm>
        <a:off x="1080120" y="0"/>
        <a:ext cx="2895529" cy="1737317"/>
      </dsp:txXfrm>
    </dsp:sp>
    <dsp:sp modelId="{762D7F9A-D529-441E-8BFE-ACA94D1A1920}">
      <dsp:nvSpPr>
        <dsp:cNvPr id="0" name=""/>
        <dsp:cNvSpPr/>
      </dsp:nvSpPr>
      <dsp:spPr>
        <a:xfrm>
          <a:off x="4268590" y="2832"/>
          <a:ext cx="2895529" cy="1737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Замещать вышестоящие должности</a:t>
          </a:r>
          <a:endParaRPr lang="ru-RU" sz="2400" kern="1200" dirty="0"/>
        </a:p>
      </dsp:txBody>
      <dsp:txXfrm>
        <a:off x="4268590" y="2832"/>
        <a:ext cx="2895529" cy="1737317"/>
      </dsp:txXfrm>
    </dsp:sp>
    <dsp:sp modelId="{90049312-E1A6-46C4-B753-6DDAE22907CB}">
      <dsp:nvSpPr>
        <dsp:cNvPr id="0" name=""/>
        <dsp:cNvSpPr/>
      </dsp:nvSpPr>
      <dsp:spPr>
        <a:xfrm>
          <a:off x="1083508" y="2029703"/>
          <a:ext cx="2895529" cy="1737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Конкурировать на рынке труда на более высоком уровне</a:t>
          </a:r>
          <a:endParaRPr lang="ru-RU" sz="2400" kern="1200" dirty="0"/>
        </a:p>
      </dsp:txBody>
      <dsp:txXfrm>
        <a:off x="1083508" y="2029703"/>
        <a:ext cx="2895529" cy="1737317"/>
      </dsp:txXfrm>
    </dsp:sp>
    <dsp:sp modelId="{7704540F-6258-4E6C-B517-FEE14FD1AA49}">
      <dsp:nvSpPr>
        <dsp:cNvPr id="0" name=""/>
        <dsp:cNvSpPr/>
      </dsp:nvSpPr>
      <dsp:spPr>
        <a:xfrm>
          <a:off x="4268590" y="2029703"/>
          <a:ext cx="2895529" cy="1737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Показать профессиональный уровень специалиста </a:t>
          </a:r>
          <a:endParaRPr lang="ru-RU" sz="2400" kern="1200" dirty="0"/>
        </a:p>
      </dsp:txBody>
      <dsp:txXfrm>
        <a:off x="4268590" y="2029703"/>
        <a:ext cx="2895529" cy="1737317"/>
      </dsp:txXfrm>
    </dsp:sp>
    <dsp:sp modelId="{937F65EF-3E8D-409B-8515-B8FCDBC2755F}">
      <dsp:nvSpPr>
        <dsp:cNvPr id="0" name=""/>
        <dsp:cNvSpPr/>
      </dsp:nvSpPr>
      <dsp:spPr>
        <a:xfrm>
          <a:off x="1080120" y="4056573"/>
          <a:ext cx="6087388" cy="1737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Пройти упрощенную процедуру периодической аккредитации (отчет не предоставляется)</a:t>
          </a:r>
          <a:endParaRPr lang="ru-RU" sz="2800" kern="1200" dirty="0"/>
        </a:p>
      </dsp:txBody>
      <dsp:txXfrm>
        <a:off x="1080120" y="4056573"/>
        <a:ext cx="6087388" cy="1737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841DD-39ED-4362-84E1-9F899644ADA0}">
      <dsp:nvSpPr>
        <dsp:cNvPr id="0" name=""/>
        <dsp:cNvSpPr/>
      </dsp:nvSpPr>
      <dsp:spPr>
        <a:xfrm>
          <a:off x="0" y="288028"/>
          <a:ext cx="2767833" cy="1660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Специалисты с высшим медицинским образованием </a:t>
          </a:r>
          <a:endParaRPr lang="ru-RU" sz="2000" kern="1200" dirty="0"/>
        </a:p>
      </dsp:txBody>
      <dsp:txXfrm>
        <a:off x="0" y="288028"/>
        <a:ext cx="2767833" cy="1660699"/>
      </dsp:txXfrm>
    </dsp:sp>
    <dsp:sp modelId="{7C28FCD9-1ECE-4AD2-A319-112B8D319E03}">
      <dsp:nvSpPr>
        <dsp:cNvPr id="0" name=""/>
        <dsp:cNvSpPr/>
      </dsp:nvSpPr>
      <dsp:spPr>
        <a:xfrm>
          <a:off x="3024328" y="288028"/>
          <a:ext cx="2767833" cy="1660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Специалисты со средним </a:t>
          </a:r>
          <a:r>
            <a:rPr lang="ru-RU" sz="2000" kern="1200" dirty="0" err="1" smtClean="0"/>
            <a:t>профессиональ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ным</a:t>
          </a:r>
          <a:r>
            <a:rPr lang="ru-RU" sz="2000" kern="1200" dirty="0" smtClean="0"/>
            <a:t> образованием</a:t>
          </a:r>
          <a:endParaRPr lang="ru-RU" sz="2000" kern="1200" dirty="0"/>
        </a:p>
      </dsp:txBody>
      <dsp:txXfrm>
        <a:off x="3024328" y="288028"/>
        <a:ext cx="2767833" cy="1660699"/>
      </dsp:txXfrm>
    </dsp:sp>
    <dsp:sp modelId="{C41A4255-3002-4544-BC73-6B0A6883DC23}">
      <dsp:nvSpPr>
        <dsp:cNvPr id="0" name=""/>
        <dsp:cNvSpPr/>
      </dsp:nvSpPr>
      <dsp:spPr>
        <a:xfrm>
          <a:off x="6048684" y="288028"/>
          <a:ext cx="2767833" cy="1660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Специалисты с высшим  и средним </a:t>
          </a:r>
          <a:r>
            <a:rPr lang="ru-RU" sz="2000" kern="1200" dirty="0" err="1" smtClean="0"/>
            <a:t>фармацевтичес</a:t>
          </a:r>
          <a:r>
            <a:rPr lang="ru-RU" sz="2000" kern="1200" dirty="0" smtClean="0"/>
            <a:t> ким образованием</a:t>
          </a:r>
          <a:endParaRPr lang="ru-RU" sz="2000" kern="1200" dirty="0"/>
        </a:p>
      </dsp:txBody>
      <dsp:txXfrm>
        <a:off x="6048684" y="288028"/>
        <a:ext cx="2767833" cy="1660699"/>
      </dsp:txXfrm>
    </dsp:sp>
    <dsp:sp modelId="{C10916A9-67F7-4B5F-8645-DA202131DBE4}">
      <dsp:nvSpPr>
        <dsp:cNvPr id="0" name=""/>
        <dsp:cNvSpPr/>
      </dsp:nvSpPr>
      <dsp:spPr>
        <a:xfrm>
          <a:off x="1512177" y="2160245"/>
          <a:ext cx="2767833" cy="202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Специалисты с высшим немедицинским образованием </a:t>
          </a:r>
          <a:br>
            <a:rPr lang="ru-RU" sz="2000" kern="1200" dirty="0" smtClean="0"/>
          </a:br>
          <a:r>
            <a:rPr lang="ru-RU" sz="2000" kern="1200" dirty="0" smtClean="0"/>
            <a:t>(по должности)</a:t>
          </a:r>
          <a:endParaRPr lang="ru-RU" sz="2000" kern="1200" dirty="0"/>
        </a:p>
      </dsp:txBody>
      <dsp:txXfrm>
        <a:off x="1512177" y="2160245"/>
        <a:ext cx="2767833" cy="2022964"/>
      </dsp:txXfrm>
    </dsp:sp>
    <dsp:sp modelId="{0DFF330D-F05F-4E44-932F-F38EC9CF6FB3}">
      <dsp:nvSpPr>
        <dsp:cNvPr id="0" name=""/>
        <dsp:cNvSpPr/>
      </dsp:nvSpPr>
      <dsp:spPr>
        <a:xfrm>
          <a:off x="4574093" y="2160245"/>
          <a:ext cx="2767833" cy="202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Специалисты с иностранными дипломами (при наличии стажа работы и допуска на территории РФ)                                    </a:t>
          </a:r>
          <a:endParaRPr lang="ru-RU" sz="2000" kern="1200" dirty="0"/>
        </a:p>
      </dsp:txBody>
      <dsp:txXfrm>
        <a:off x="4574093" y="2160245"/>
        <a:ext cx="2767833" cy="2022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9729D-1C10-4D39-871B-138958296926}">
      <dsp:nvSpPr>
        <dsp:cNvPr id="0" name=""/>
        <dsp:cNvSpPr/>
      </dsp:nvSpPr>
      <dsp:spPr>
        <a:xfrm>
          <a:off x="73184" y="2643"/>
          <a:ext cx="5615828" cy="1750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/>
            <a:t>Для получения </a:t>
          </a:r>
          <a:r>
            <a:rPr lang="ru-RU" sz="2200" b="0" u="sng" kern="1200" dirty="0" smtClean="0"/>
            <a:t>второй </a:t>
          </a:r>
          <a:r>
            <a:rPr lang="ru-RU" sz="2200" b="0" kern="1200" dirty="0" smtClean="0"/>
            <a:t>квалификационной категории - </a:t>
          </a:r>
          <a:r>
            <a:rPr lang="ru-RU" sz="2200" b="0" u="sng" kern="1200" dirty="0" smtClean="0"/>
            <a:t>не менее 3 лет</a:t>
          </a:r>
          <a:endParaRPr lang="ru-RU" sz="2200" b="0" u="sng" kern="1200" dirty="0"/>
        </a:p>
      </dsp:txBody>
      <dsp:txXfrm>
        <a:off x="948503" y="2643"/>
        <a:ext cx="3865190" cy="1750638"/>
      </dsp:txXfrm>
    </dsp:sp>
    <dsp:sp modelId="{DE8BB14E-F819-4CAF-AD42-E9073A3A2252}">
      <dsp:nvSpPr>
        <dsp:cNvPr id="0" name=""/>
        <dsp:cNvSpPr/>
      </dsp:nvSpPr>
      <dsp:spPr>
        <a:xfrm>
          <a:off x="73184" y="1998370"/>
          <a:ext cx="5758286" cy="1750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/>
            <a:t>Для получения </a:t>
          </a:r>
          <a:r>
            <a:rPr lang="ru-RU" sz="2200" b="0" u="sng" kern="1200" dirty="0" smtClean="0"/>
            <a:t>первой </a:t>
          </a:r>
          <a:r>
            <a:rPr lang="ru-RU" sz="2200" b="0" kern="1200" dirty="0" smtClean="0"/>
            <a:t>квалификационной категории - </a:t>
          </a:r>
          <a:r>
            <a:rPr lang="ru-RU" sz="2200" b="0" u="sng" kern="1200" dirty="0" smtClean="0"/>
            <a:t>не менее 5 лет</a:t>
          </a:r>
          <a:endParaRPr lang="ru-RU" sz="2200" b="0" u="sng" kern="1200" dirty="0"/>
        </a:p>
      </dsp:txBody>
      <dsp:txXfrm>
        <a:off x="948503" y="1998370"/>
        <a:ext cx="4007648" cy="1750638"/>
      </dsp:txXfrm>
    </dsp:sp>
    <dsp:sp modelId="{D1EA7EC9-FACA-4465-AAC7-18347DD6056C}">
      <dsp:nvSpPr>
        <dsp:cNvPr id="0" name=""/>
        <dsp:cNvSpPr/>
      </dsp:nvSpPr>
      <dsp:spPr>
        <a:xfrm>
          <a:off x="73184" y="3994098"/>
          <a:ext cx="5731852" cy="1750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/>
            <a:t>Для получения </a:t>
          </a:r>
          <a:r>
            <a:rPr lang="ru-RU" sz="2200" b="0" u="sng" kern="1200" dirty="0" smtClean="0"/>
            <a:t>высшей </a:t>
          </a:r>
          <a:r>
            <a:rPr lang="ru-RU" sz="2200" b="0" kern="1200" dirty="0" smtClean="0"/>
            <a:t>квалификационной категории - </a:t>
          </a:r>
          <a:r>
            <a:rPr lang="ru-RU" sz="2200" b="0" u="sng" kern="1200" dirty="0" smtClean="0"/>
            <a:t>не менее 7 лет</a:t>
          </a:r>
          <a:endParaRPr lang="ru-RU" sz="2200" b="0" u="sng" kern="1200" dirty="0"/>
        </a:p>
      </dsp:txBody>
      <dsp:txXfrm>
        <a:off x="948503" y="3994098"/>
        <a:ext cx="3981214" cy="17506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7B508-6445-4822-9485-136ED298D518}">
      <dsp:nvSpPr>
        <dsp:cNvPr id="0" name=""/>
        <dsp:cNvSpPr/>
      </dsp:nvSpPr>
      <dsp:spPr>
        <a:xfrm>
          <a:off x="316849" y="19312"/>
          <a:ext cx="4271506" cy="1190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Прием документов</a:t>
          </a:r>
          <a:endParaRPr lang="ru-RU" sz="3200" kern="1200" dirty="0"/>
        </a:p>
      </dsp:txBody>
      <dsp:txXfrm>
        <a:off x="351722" y="54185"/>
        <a:ext cx="4201760" cy="1120917"/>
      </dsp:txXfrm>
    </dsp:sp>
    <dsp:sp modelId="{5142BA8D-10D5-4692-A06C-AB70744D6AEC}">
      <dsp:nvSpPr>
        <dsp:cNvPr id="0" name=""/>
        <dsp:cNvSpPr/>
      </dsp:nvSpPr>
      <dsp:spPr>
        <a:xfrm rot="5303857">
          <a:off x="2289996" y="1205836"/>
          <a:ext cx="432183" cy="535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2343536" y="1257669"/>
        <a:ext cx="321478" cy="302528"/>
      </dsp:txXfrm>
    </dsp:sp>
    <dsp:sp modelId="{FF28536E-D18C-429B-A107-4C755CF2CC98}">
      <dsp:nvSpPr>
        <dsp:cNvPr id="0" name=""/>
        <dsp:cNvSpPr/>
      </dsp:nvSpPr>
      <dsp:spPr>
        <a:xfrm>
          <a:off x="366270" y="1785995"/>
          <a:ext cx="4271506" cy="1190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Тестирование</a:t>
          </a:r>
          <a:endParaRPr lang="ru-RU" sz="3200" kern="1200" dirty="0"/>
        </a:p>
      </dsp:txBody>
      <dsp:txXfrm>
        <a:off x="401143" y="1820868"/>
        <a:ext cx="4201760" cy="1120917"/>
      </dsp:txXfrm>
    </dsp:sp>
    <dsp:sp modelId="{FE6C7604-77E3-45D6-8BE3-EEFB21D479B1}">
      <dsp:nvSpPr>
        <dsp:cNvPr id="0" name=""/>
        <dsp:cNvSpPr/>
      </dsp:nvSpPr>
      <dsp:spPr>
        <a:xfrm rot="5400000">
          <a:off x="2278774" y="3006425"/>
          <a:ext cx="446498" cy="535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2341285" y="3051075"/>
        <a:ext cx="321478" cy="312549"/>
      </dsp:txXfrm>
    </dsp:sp>
    <dsp:sp modelId="{6BCFB942-A427-40A8-86E3-B4043D599444}">
      <dsp:nvSpPr>
        <dsp:cNvPr id="0" name=""/>
        <dsp:cNvSpPr/>
      </dsp:nvSpPr>
      <dsp:spPr>
        <a:xfrm>
          <a:off x="366270" y="3571991"/>
          <a:ext cx="4271506" cy="1190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Собеседование</a:t>
          </a:r>
          <a:endParaRPr lang="ru-RU" sz="3200" kern="1200" dirty="0"/>
        </a:p>
      </dsp:txBody>
      <dsp:txXfrm>
        <a:off x="401143" y="3606864"/>
        <a:ext cx="4201760" cy="11209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5965C-75D2-4856-ACC9-17FF9689367E}">
      <dsp:nvSpPr>
        <dsp:cNvPr id="0" name=""/>
        <dsp:cNvSpPr/>
      </dsp:nvSpPr>
      <dsp:spPr>
        <a:xfrm>
          <a:off x="0" y="2108"/>
          <a:ext cx="5112568" cy="1630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Тестовый контроль знаний предусматривает выполнение тестовых заданий по заявленной специальности (должности)</a:t>
          </a:r>
          <a:endParaRPr lang="ru-RU" sz="2000" kern="1200" dirty="0"/>
        </a:p>
      </dsp:txBody>
      <dsp:txXfrm>
        <a:off x="79586" y="81694"/>
        <a:ext cx="4953396" cy="1471157"/>
      </dsp:txXfrm>
    </dsp:sp>
    <dsp:sp modelId="{7A4B91E5-BC57-42FD-A252-55B77C8840B6}">
      <dsp:nvSpPr>
        <dsp:cNvPr id="0" name=""/>
        <dsp:cNvSpPr/>
      </dsp:nvSpPr>
      <dsp:spPr>
        <a:xfrm>
          <a:off x="0" y="1643486"/>
          <a:ext cx="5112568" cy="1095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Тестовый контроль проводится в дистанционном формате</a:t>
          </a:r>
          <a:endParaRPr lang="ru-RU" sz="2000" kern="1200" dirty="0"/>
        </a:p>
      </dsp:txBody>
      <dsp:txXfrm>
        <a:off x="53461" y="1696947"/>
        <a:ext cx="5005646" cy="988242"/>
      </dsp:txXfrm>
    </dsp:sp>
    <dsp:sp modelId="{B0EDA376-8E8C-4D7C-97A0-4671E21CFF74}">
      <dsp:nvSpPr>
        <dsp:cNvPr id="0" name=""/>
        <dsp:cNvSpPr/>
      </dsp:nvSpPr>
      <dsp:spPr>
        <a:xfrm>
          <a:off x="0" y="2745859"/>
          <a:ext cx="5112568" cy="1206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Тестирование признается пройденным при условии успешного выполнения не менее 70% от общего объема тестовых заданий</a:t>
          </a:r>
          <a:endParaRPr lang="ru-RU" sz="2000" kern="1200" dirty="0"/>
        </a:p>
      </dsp:txBody>
      <dsp:txXfrm>
        <a:off x="58909" y="2804768"/>
        <a:ext cx="4994750" cy="1088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A75C8-F3A8-4545-80A9-2177D05AE716}">
      <dsp:nvSpPr>
        <dsp:cNvPr id="0" name=""/>
        <dsp:cNvSpPr/>
      </dsp:nvSpPr>
      <dsp:spPr>
        <a:xfrm>
          <a:off x="0" y="0"/>
          <a:ext cx="6233873" cy="1281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 собеседованию допускаются специалисты успешно прошедшие тестовый              контроль знаний</a:t>
          </a:r>
          <a:endParaRPr lang="ru-RU" sz="2000" kern="1200" dirty="0"/>
        </a:p>
      </dsp:txBody>
      <dsp:txXfrm>
        <a:off x="62567" y="62567"/>
        <a:ext cx="6108739" cy="1156564"/>
      </dsp:txXfrm>
    </dsp:sp>
    <dsp:sp modelId="{049965F1-8477-4433-BDE2-FB89548399A3}">
      <dsp:nvSpPr>
        <dsp:cNvPr id="0" name=""/>
        <dsp:cNvSpPr/>
      </dsp:nvSpPr>
      <dsp:spPr>
        <a:xfrm>
          <a:off x="0" y="1295075"/>
          <a:ext cx="6233873" cy="1281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Собеседование проводится по теоретическим и практическим вопросам профессиональной деятельности специалиста</a:t>
          </a:r>
          <a:endParaRPr lang="ru-RU" sz="2000" kern="1200" dirty="0"/>
        </a:p>
      </dsp:txBody>
      <dsp:txXfrm>
        <a:off x="62567" y="1357642"/>
        <a:ext cx="6108739" cy="11565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DD750-9404-42D4-B580-C2E03869E507}">
      <dsp:nvSpPr>
        <dsp:cNvPr id="0" name=""/>
        <dsp:cNvSpPr/>
      </dsp:nvSpPr>
      <dsp:spPr>
        <a:xfrm>
          <a:off x="0" y="4482"/>
          <a:ext cx="3816424" cy="1177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Сроки подачи документов:</a:t>
          </a:r>
          <a:endParaRPr lang="ru-RU" sz="3200" kern="1200" dirty="0"/>
        </a:p>
      </dsp:txBody>
      <dsp:txXfrm>
        <a:off x="34494" y="38976"/>
        <a:ext cx="3747436" cy="1108710"/>
      </dsp:txXfrm>
    </dsp:sp>
    <dsp:sp modelId="{A9280806-E3E8-4427-A9AF-CAED90D181D2}">
      <dsp:nvSpPr>
        <dsp:cNvPr id="0" name=""/>
        <dsp:cNvSpPr/>
      </dsp:nvSpPr>
      <dsp:spPr>
        <a:xfrm rot="5400000">
          <a:off x="1686530" y="1212774"/>
          <a:ext cx="443363" cy="529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749223" y="1256075"/>
        <a:ext cx="317978" cy="310354"/>
      </dsp:txXfrm>
    </dsp:sp>
    <dsp:sp modelId="{03AB0D9D-33A7-4979-9882-71FEA15A0C0C}">
      <dsp:nvSpPr>
        <dsp:cNvPr id="0" name=""/>
        <dsp:cNvSpPr/>
      </dsp:nvSpPr>
      <dsp:spPr>
        <a:xfrm>
          <a:off x="0" y="1773332"/>
          <a:ext cx="3816424" cy="2200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Специалисты, имеющие квалификационную категорию предоставляют документы </a:t>
          </a:r>
          <a:r>
            <a:rPr lang="ru-RU" sz="2000" b="1" u="sng" kern="1200" dirty="0" smtClean="0"/>
            <a:t>не позднее      91 рабочего дня</a:t>
          </a:r>
          <a:r>
            <a:rPr lang="ru-RU" sz="2000" b="1" u="none" kern="1200" dirty="0" smtClean="0"/>
            <a:t>   </a:t>
          </a:r>
          <a:r>
            <a:rPr lang="ru-RU" sz="2000" b="0" u="none" kern="1200" dirty="0" smtClean="0"/>
            <a:t>              до</a:t>
          </a:r>
          <a:r>
            <a:rPr lang="ru-RU" sz="2000" kern="1200" dirty="0" smtClean="0"/>
            <a:t> окончания срока её действия (за 4 месяца) </a:t>
          </a:r>
          <a:endParaRPr lang="ru-RU" sz="2000" kern="1200" dirty="0"/>
        </a:p>
      </dsp:txBody>
      <dsp:txXfrm>
        <a:off x="64458" y="1837790"/>
        <a:ext cx="3687508" cy="2071825"/>
      </dsp:txXfrm>
    </dsp:sp>
    <dsp:sp modelId="{47876254-66B3-42DF-ADD3-CE7E618D4D58}">
      <dsp:nvSpPr>
        <dsp:cNvPr id="0" name=""/>
        <dsp:cNvSpPr/>
      </dsp:nvSpPr>
      <dsp:spPr>
        <a:xfrm rot="5400000">
          <a:off x="1687393" y="4003516"/>
          <a:ext cx="441636" cy="529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749223" y="4047680"/>
        <a:ext cx="317978" cy="309145"/>
      </dsp:txXfrm>
    </dsp:sp>
    <dsp:sp modelId="{1F9BB951-0EC4-45CF-8E8F-1B4E5E9B2D71}">
      <dsp:nvSpPr>
        <dsp:cNvPr id="0" name=""/>
        <dsp:cNvSpPr/>
      </dsp:nvSpPr>
      <dsp:spPr>
        <a:xfrm>
          <a:off x="0" y="4562923"/>
          <a:ext cx="3816424" cy="1766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присвоение более высокой квалификационной категории </a:t>
          </a:r>
          <a:r>
            <a:rPr lang="ru-RU" sz="2000" b="1" u="sng" kern="1200" dirty="0" smtClean="0"/>
            <a:t>через 2 года</a:t>
          </a:r>
          <a:r>
            <a:rPr lang="ru-RU" sz="2000" b="0" u="none" kern="1200" dirty="0" smtClean="0"/>
            <a:t> с</a:t>
          </a:r>
          <a:r>
            <a:rPr lang="ru-RU" sz="2000" kern="1200" dirty="0" smtClean="0"/>
            <a:t> момента присвоения </a:t>
          </a:r>
          <a:r>
            <a:rPr lang="ru-RU" sz="2000" kern="1200" smtClean="0"/>
            <a:t>текущей категории </a:t>
          </a:r>
          <a:endParaRPr lang="ru-RU" sz="2000" kern="1200" dirty="0"/>
        </a:p>
      </dsp:txBody>
      <dsp:txXfrm>
        <a:off x="51754" y="4614677"/>
        <a:ext cx="3712916" cy="1663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45831-5C72-41C9-9411-935865F3C26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E98BC-7369-476E-A28B-9CA8966B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4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E98BC-7369-476E-A28B-9CA8966B2F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6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6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6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3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5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26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17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78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2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4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8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5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5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3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6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9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8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83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9.jpe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8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632848" cy="2592288"/>
          </a:xfrm>
        </p:spPr>
        <p:txBody>
          <a:bodyPr>
            <a:noAutofit/>
          </a:bodyPr>
          <a:lstStyle/>
          <a:p>
            <a:pPr algn="ctr">
              <a:spcAft>
                <a:spcPts val="800"/>
              </a:spcAft>
            </a:pP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Аттестация </a:t>
            </a:r>
            <a:r>
              <a:rPr lang="ru-RU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медицинских работников </a:t>
            </a:r>
            <a:br>
              <a:rPr lang="ru-RU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фармацевтических </a:t>
            </a:r>
            <a:r>
              <a:rPr lang="ru-RU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работников</a:t>
            </a: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228102"/>
            <a:ext cx="6707171" cy="175458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получения квалификационной категории</a:t>
            </a:r>
            <a:endParaRPr lang="ru-RU" sz="3600" b="1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3458395" cy="2075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116633"/>
            <a:ext cx="766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Министерство здравоохранения </a:t>
            </a:r>
            <a:r>
              <a:rPr lang="ru-RU" dirty="0" smtClean="0">
                <a:solidFill>
                  <a:schemeClr val="bg1"/>
                </a:solidFill>
              </a:rPr>
              <a:t>Иркутской </a:t>
            </a:r>
            <a:r>
              <a:rPr lang="ru-RU" dirty="0">
                <a:solidFill>
                  <a:schemeClr val="bg1"/>
                </a:solidFill>
              </a:rPr>
              <a:t>области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ОГКУЗ «Медицинский информационно-аналитический </a:t>
            </a:r>
            <a:r>
              <a:rPr lang="ru-RU" dirty="0" smtClean="0">
                <a:solidFill>
                  <a:schemeClr val="bg1"/>
                </a:solidFill>
              </a:rPr>
              <a:t>центр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Иркутской области»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Отдел </a:t>
            </a:r>
            <a:r>
              <a:rPr lang="ru-RU" b="1" dirty="0">
                <a:solidFill>
                  <a:schemeClr val="bg1"/>
                </a:solidFill>
              </a:rPr>
              <a:t>обеспечения </a:t>
            </a:r>
            <a:r>
              <a:rPr lang="ru-RU" b="1" dirty="0" smtClean="0">
                <a:solidFill>
                  <a:schemeClr val="bg1"/>
                </a:solidFill>
              </a:rPr>
              <a:t>аттестационной </a:t>
            </a:r>
            <a:r>
              <a:rPr lang="ru-RU" b="1" dirty="0">
                <a:solidFill>
                  <a:schemeClr val="bg1"/>
                </a:solidFill>
              </a:rPr>
              <a:t>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evs\AppData\Local\Packages\Microsoft.Windows.Photos_8wekyb3d8bbwe\TempState\ShareServiceTempFolder\38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861"/>
            <a:ext cx="1466850" cy="1487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3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Отчет специалиста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908720"/>
            <a:ext cx="3528392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A53010"/>
              </a:buClr>
            </a:pP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Специалисты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со средним профессиональным образованием 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предоставляют отчет        </a:t>
            </a:r>
            <a:r>
              <a:rPr lang="ru-RU" sz="200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 1 </a:t>
            </a:r>
            <a:r>
              <a:rPr lang="ru-RU" sz="20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год </a:t>
            </a:r>
            <a:r>
              <a:rPr lang="ru-RU" sz="200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работы</a:t>
            </a:r>
            <a:endParaRPr lang="ru-RU" sz="2000" b="1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9084" y="908720"/>
            <a:ext cx="360040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A53010"/>
              </a:buClr>
            </a:pP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Специалисты с высшим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профессиональным или иным образованием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предоставляют отчет        </a:t>
            </a:r>
            <a:r>
              <a:rPr lang="ru-RU" sz="200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 3 года работы</a:t>
            </a:r>
            <a:endParaRPr lang="ru-RU" sz="2000" b="1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3475" y="2937627"/>
            <a:ext cx="2667324" cy="1990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Документы могут быть предоставлены в период нахождения в отпуске по уходу  за ребенком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11587" y="4918782"/>
            <a:ext cx="3918019" cy="1669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Отчет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составляется с учетом Методических рекомендаций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. При подаче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документов во </a:t>
            </a: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полугодии дополняется данными за 6 месяцев текущего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года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3424" y="2937627"/>
            <a:ext cx="2664296" cy="1990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При работе за отчетный период в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нескольких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организациях предоставляется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несколько отчетов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88" y="3063784"/>
            <a:ext cx="2342019" cy="15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5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7907"/>
            <a:ext cx="7074479" cy="576064"/>
          </a:xfrm>
        </p:spPr>
        <p:txBody>
          <a:bodyPr>
            <a:noAutofit/>
          </a:bodyPr>
          <a:lstStyle/>
          <a:p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ТЕСТИРОВАНИЕ: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92144"/>
              </p:ext>
            </p:extLst>
          </p:nvPr>
        </p:nvGraphicFramePr>
        <p:xfrm>
          <a:off x="3814863" y="118498"/>
          <a:ext cx="5112568" cy="3958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3473529"/>
            <a:ext cx="7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+mj-lt"/>
                <a:ea typeface="Calibri" panose="020F0502020204030204" pitchFamily="34" charset="0"/>
              </a:rPr>
              <a:t>СОБЕСЕДОВАНИЕ:</a:t>
            </a:r>
            <a:endParaRPr lang="ru-RU" sz="3200" b="1" dirty="0">
              <a:latin typeface="+mj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40918757"/>
              </p:ext>
            </p:extLst>
          </p:nvPr>
        </p:nvGraphicFramePr>
        <p:xfrm>
          <a:off x="210335" y="4221088"/>
          <a:ext cx="6233873" cy="257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75" y="4634735"/>
            <a:ext cx="2304256" cy="15622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2430284" cy="18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54445"/>
              </p:ext>
            </p:extLst>
          </p:nvPr>
        </p:nvGraphicFramePr>
        <p:xfrm>
          <a:off x="611560" y="260648"/>
          <a:ext cx="381642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6307414"/>
              </p:ext>
            </p:extLst>
          </p:nvPr>
        </p:nvGraphicFramePr>
        <p:xfrm>
          <a:off x="4427984" y="260648"/>
          <a:ext cx="471601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210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cs typeface="Times New Roman" panose="02020603050405020304" pitchFamily="18" charset="0"/>
              </a:rPr>
              <a:t>Аттестационная комиссия </a:t>
            </a:r>
            <a:br>
              <a:rPr lang="ru-RU" sz="2700" b="1" dirty="0" smtClean="0">
                <a:cs typeface="Times New Roman" panose="02020603050405020304" pitchFamily="18" charset="0"/>
              </a:rPr>
            </a:br>
            <a:r>
              <a:rPr lang="ru-RU" sz="2700" b="1" dirty="0" smtClean="0">
                <a:cs typeface="Times New Roman" panose="02020603050405020304" pitchFamily="18" charset="0"/>
              </a:rPr>
              <a:t>министерства здравоохранения иркутской области</a:t>
            </a:r>
            <a:r>
              <a:rPr lang="ru-RU" sz="33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33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ОГКУЗ «МИАЦИО»</a:t>
            </a:r>
            <a:endParaRPr lang="ru-RU" sz="27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125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>
                <a:solidFill>
                  <a:schemeClr val="tx1"/>
                </a:solidFill>
              </a:rPr>
              <a:t>Адрес приема </a:t>
            </a:r>
            <a:r>
              <a:rPr lang="ru-RU" b="1" dirty="0" smtClean="0">
                <a:solidFill>
                  <a:schemeClr val="tx1"/>
                </a:solidFill>
              </a:rPr>
              <a:t>документов и консультаций: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г. Иркутск,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</a:t>
            </a:r>
            <a:r>
              <a:rPr lang="ru-RU" dirty="0" smtClean="0">
                <a:solidFill>
                  <a:schemeClr val="bg1"/>
                </a:solidFill>
              </a:rPr>
              <a:t>ул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Сухэ-Батора</a:t>
            </a:r>
            <a:r>
              <a:rPr lang="ru-RU" dirty="0" smtClean="0">
                <a:solidFill>
                  <a:schemeClr val="bg1"/>
                </a:solidFill>
              </a:rPr>
              <a:t>, д. 15.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График </a:t>
            </a:r>
            <a:r>
              <a:rPr lang="ru-RU" b="1" dirty="0">
                <a:solidFill>
                  <a:schemeClr val="tx1"/>
                </a:solidFill>
              </a:rPr>
              <a:t>приема: </a:t>
            </a:r>
            <a:r>
              <a:rPr lang="ru-RU" dirty="0">
                <a:solidFill>
                  <a:schemeClr val="bg1"/>
                </a:solidFill>
              </a:rPr>
              <a:t>ежедневно - с 8.00 до 18.00 часов </a:t>
            </a:r>
            <a:r>
              <a:rPr lang="en-US" dirty="0" smtClean="0">
                <a:solidFill>
                  <a:schemeClr val="bg1"/>
                </a:solidFill>
              </a:rPr>
              <a:t>             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кроме среды - обработка документов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tx1"/>
                </a:solidFill>
              </a:rPr>
              <a:t>Почтовый адрес для направления документов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664003, </a:t>
            </a:r>
            <a:r>
              <a:rPr lang="en-US" dirty="0" smtClean="0">
                <a:solidFill>
                  <a:schemeClr val="bg1"/>
                </a:solidFill>
              </a:rPr>
              <a:t>                </a:t>
            </a:r>
            <a:r>
              <a:rPr lang="ru-RU" dirty="0" smtClean="0">
                <a:solidFill>
                  <a:schemeClr val="bg1"/>
                </a:solidFill>
              </a:rPr>
              <a:t>г</a:t>
            </a:r>
            <a:r>
              <a:rPr lang="ru-RU" dirty="0">
                <a:solidFill>
                  <a:schemeClr val="bg1"/>
                </a:solidFill>
              </a:rPr>
              <a:t>. Иркутск, ул. Грязнова, д. 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ru-RU" dirty="0" smtClean="0">
                <a:solidFill>
                  <a:schemeClr val="bg1"/>
                </a:solidFill>
              </a:rPr>
              <a:t>отдел обеспечения аттестационной деятельности).</a:t>
            </a:r>
            <a:endParaRPr lang="ru-RU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b="1" dirty="0">
                <a:solidFill>
                  <a:schemeClr val="tx1"/>
                </a:solidFill>
              </a:rPr>
              <a:t>Контактные </a:t>
            </a:r>
            <a:r>
              <a:rPr lang="ru-RU" b="1" dirty="0" smtClean="0">
                <a:solidFill>
                  <a:schemeClr val="tx1"/>
                </a:solidFill>
              </a:rPr>
              <a:t>телефоны специалистов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         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8(3952)280-322;     8(3952)280-324; 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        8(3952)280-320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8(3952)280-325.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Официальный сайт: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miac-io.ru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                        (</a:t>
            </a:r>
            <a:r>
              <a:rPr lang="ru-RU" dirty="0" smtClean="0">
                <a:solidFill>
                  <a:schemeClr val="bg1"/>
                </a:solidFill>
              </a:rPr>
              <a:t>раздел «Аттестация»). 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                                                                                </a:t>
            </a:r>
            <a:r>
              <a:rPr lang="ru-RU" sz="1800" b="1" dirty="0" smtClean="0">
                <a:solidFill>
                  <a:schemeClr val="tx1"/>
                </a:solidFill>
              </a:rPr>
              <a:t>Ссылка на сайт по </a:t>
            </a:r>
            <a:r>
              <a:rPr lang="en-US" sz="1800" b="1" dirty="0" smtClean="0">
                <a:solidFill>
                  <a:schemeClr val="tx1"/>
                </a:solidFill>
              </a:rPr>
              <a:t>QR</a:t>
            </a:r>
            <a:r>
              <a:rPr lang="ru-RU" sz="1800" b="1" dirty="0" smtClean="0">
                <a:solidFill>
                  <a:schemeClr val="tx1"/>
                </a:solidFill>
              </a:rPr>
              <a:t>-коду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igb\AppData\Local\Packages\Microsoft.Windows.Photos_8wekyb3d8bbwe\TempState\ShareServiceTempFolder\qr-code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60" y="4081451"/>
            <a:ext cx="2016224" cy="187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2" y="1916832"/>
            <a:ext cx="179119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16121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Что такое аттестация?</a:t>
            </a:r>
            <a:endParaRPr lang="ru-RU" sz="4800" b="1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97061"/>
              </p:ext>
            </p:extLst>
          </p:nvPr>
        </p:nvGraphicFramePr>
        <p:xfrm>
          <a:off x="251520" y="1196752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60632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897" y="260648"/>
            <a:ext cx="7741325" cy="108012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Основные задачи аттестации</a:t>
            </a:r>
            <a:endParaRPr lang="ru-RU" sz="4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550400"/>
              </p:ext>
            </p:extLst>
          </p:nvPr>
        </p:nvGraphicFramePr>
        <p:xfrm>
          <a:off x="323528" y="1340768"/>
          <a:ext cx="84969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4509120"/>
            <a:ext cx="328945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16632"/>
            <a:ext cx="7597312" cy="6446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cs typeface="Times New Roman" panose="02020603050405020304" pitchFamily="18" charset="0"/>
              </a:rPr>
              <a:t>Аттестация позволяет</a:t>
            </a:r>
            <a:r>
              <a:rPr lang="ru-RU" sz="4000" dirty="0" smtClean="0">
                <a:cs typeface="Times New Roman" panose="02020603050405020304" pitchFamily="18" charset="0"/>
              </a:rPr>
              <a:t>: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89483391"/>
              </p:ext>
            </p:extLst>
          </p:nvPr>
        </p:nvGraphicFramePr>
        <p:xfrm>
          <a:off x="574433" y="836712"/>
          <a:ext cx="8247629" cy="579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9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507195" cy="155679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Пройти </a:t>
            </a:r>
            <a:r>
              <a:rPr lang="ru-RU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процедуру </a:t>
            </a:r>
            <a:r>
              <a:rPr lang="ru-RU" sz="4000" b="1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аттестации могут: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876013"/>
              </p:ext>
            </p:extLst>
          </p:nvPr>
        </p:nvGraphicFramePr>
        <p:xfrm>
          <a:off x="179512" y="1196752"/>
          <a:ext cx="885706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9613" y="5661248"/>
            <a:ext cx="77768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Аттестация специалистов проводится бесплатно!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76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0" y="2598025"/>
            <a:ext cx="3513430" cy="22711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920" y="404664"/>
            <a:ext cx="8605423" cy="7200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СТАЖУ РАБОТЫ:</a:t>
            </a:r>
            <a: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984627"/>
              </p:ext>
            </p:extLst>
          </p:nvPr>
        </p:nvGraphicFramePr>
        <p:xfrm>
          <a:off x="3131840" y="908720"/>
          <a:ext cx="5904656" cy="574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4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3" y="725570"/>
            <a:ext cx="5364088" cy="327165"/>
          </a:xfrm>
        </p:spPr>
        <p:txBody>
          <a:bodyPr>
            <a:noAutofit/>
          </a:bodyPr>
          <a:lstStyle/>
          <a:p>
            <a:r>
              <a:rPr lang="ru-RU" sz="4000" b="1" dirty="0">
                <a:cs typeface="Times New Roman" panose="02020603050405020304" pitchFamily="18" charset="0"/>
              </a:rPr>
              <a:t>Этапы аттестации:</a:t>
            </a:r>
            <a:br>
              <a:rPr lang="ru-RU" sz="4000" b="1" dirty="0">
                <a:cs typeface="Times New Roman" panose="02020603050405020304" pitchFamily="18" charset="0"/>
              </a:rPr>
            </a:b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6" y="260648"/>
            <a:ext cx="3485462" cy="2242819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508855"/>
              </p:ext>
            </p:extLst>
          </p:nvPr>
        </p:nvGraphicFramePr>
        <p:xfrm>
          <a:off x="4355976" y="1314669"/>
          <a:ext cx="5004048" cy="476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307" y="2636912"/>
            <a:ext cx="42876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СПЕЦИАЛИСТАМ!</a:t>
            </a:r>
          </a:p>
          <a:p>
            <a:pPr algn="ctr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пакет документов на аттестацию формирует отдел кадров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Программе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готовит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отчет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профессиональной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712968" cy="720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anose="02020603050405020304" pitchFamily="18" charset="0"/>
              </a:rPr>
              <a:t>Перечень необходимых документов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1. Заявление специалиста.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2. Заполненный в печатном виде аттестационный лист.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3. Титульный лист отчета.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4. Отчет о профессиональной деятельности специалиста.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5. Заверенная копия документа, подтверждающего факт смены фамилии, имени, отчества.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6. Заверенная копия диплома.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7. Заверенная копия удостоверения (диплома) об окончании интернатуры (ординатуры), аспирантуры, первичной специализации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91" y="2492896"/>
            <a:ext cx="1664305" cy="17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143056" cy="14847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anose="02020603050405020304" pitchFamily="18" charset="0"/>
              </a:rPr>
              <a:t>Перечень необходимых документов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3732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8. Заверенная копия сертификата и (или) свидетельства об аккредитации специалиста, выписка об аккредитации с портала </a:t>
            </a:r>
            <a:r>
              <a:rPr lang="ru-RU" sz="2800" b="1" dirty="0" err="1">
                <a:solidFill>
                  <a:schemeClr val="tx1"/>
                </a:solidFill>
              </a:rPr>
              <a:t>Госуслуг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9. Заверенная копия последнего свидетельства о повышении квалификации.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10. Выписка из трудовой книжки установленного образца и (или) сведения о трудовой деятельности (СТД-Р).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11. Заверенная копия документа о присвоении имеющейся категории (при наличии</a:t>
            </a:r>
            <a:r>
              <a:rPr lang="ru-RU" sz="2800" b="1" dirty="0" smtClean="0">
                <a:solidFill>
                  <a:schemeClr val="tx1"/>
                </a:solidFill>
              </a:rPr>
              <a:t>).</a:t>
            </a:r>
            <a:endParaRPr lang="ru-RU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u="sng" dirty="0">
                <a:solidFill>
                  <a:schemeClr val="bg1"/>
                </a:solidFill>
                <a:cs typeface="Times New Roman" panose="02020603050405020304" pitchFamily="18" charset="0"/>
              </a:rPr>
              <a:t>Требования к документам: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документы предоставляются в печатном виде;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аккуратно оформлены;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сброшюрованы в </a:t>
            </a: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папку-скоросшиватель </a:t>
            </a: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без файлов.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84457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3683</TotalTime>
  <Words>693</Words>
  <Application>Microsoft Office PowerPoint</Application>
  <PresentationFormat>Экран (4:3)</PresentationFormat>
  <Paragraphs>85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Times New Roman</vt:lpstr>
      <vt:lpstr>Wingdings</vt:lpstr>
      <vt:lpstr>Wingdings 3</vt:lpstr>
      <vt:lpstr>Сектор</vt:lpstr>
      <vt:lpstr>Аттестация  медицинских работников  и фармацевтических работников </vt:lpstr>
      <vt:lpstr>Что такое аттестация?</vt:lpstr>
      <vt:lpstr>Основные задачи аттестации</vt:lpstr>
      <vt:lpstr>Презентация PowerPoint</vt:lpstr>
      <vt:lpstr>Пройти процедуру аттестации могут:</vt:lpstr>
      <vt:lpstr>ТРЕБОВАНИЯ К СТАЖУ РАБОТЫ: </vt:lpstr>
      <vt:lpstr>Этапы аттестации: </vt:lpstr>
      <vt:lpstr>Перечень необходимых документов</vt:lpstr>
      <vt:lpstr>Перечень необходимых документов</vt:lpstr>
      <vt:lpstr>Отчет специалиста</vt:lpstr>
      <vt:lpstr>ТЕСТИРОВАНИЕ:</vt:lpstr>
      <vt:lpstr>Презентация PowerPoint</vt:lpstr>
      <vt:lpstr>  Аттестационная комиссия  министерства здравоохранения иркутской области ОГКУЗ «МИАЦИО»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А. Шаповалова</dc:creator>
  <cp:lastModifiedBy>Евгения В. Стручкова</cp:lastModifiedBy>
  <cp:revision>156</cp:revision>
  <dcterms:created xsi:type="dcterms:W3CDTF">2020-03-05T00:37:43Z</dcterms:created>
  <dcterms:modified xsi:type="dcterms:W3CDTF">2024-11-14T05:37:38Z</dcterms:modified>
</cp:coreProperties>
</file>